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7" r:id="rId3"/>
    <p:sldMasterId id="2147483698" r:id="rId4"/>
    <p:sldMasterId id="2147483716" r:id="rId5"/>
    <p:sldMasterId id="2147483728" r:id="rId6"/>
    <p:sldMasterId id="2147483740" r:id="rId7"/>
    <p:sldMasterId id="2147483752" r:id="rId8"/>
    <p:sldMasterId id="2147483773" r:id="rId9"/>
  </p:sldMasterIdLst>
  <p:notesMasterIdLst>
    <p:notesMasterId r:id="rId40"/>
  </p:notesMasterIdLst>
  <p:sldIdLst>
    <p:sldId id="292" r:id="rId10"/>
    <p:sldId id="375" r:id="rId11"/>
    <p:sldId id="378" r:id="rId12"/>
    <p:sldId id="261" r:id="rId13"/>
    <p:sldId id="299" r:id="rId14"/>
    <p:sldId id="262" r:id="rId15"/>
    <p:sldId id="307" r:id="rId16"/>
    <p:sldId id="366" r:id="rId17"/>
    <p:sldId id="308" r:id="rId18"/>
    <p:sldId id="310" r:id="rId19"/>
    <p:sldId id="318" r:id="rId20"/>
    <p:sldId id="367" r:id="rId21"/>
    <p:sldId id="303" r:id="rId22"/>
    <p:sldId id="371" r:id="rId23"/>
    <p:sldId id="320" r:id="rId24"/>
    <p:sldId id="321" r:id="rId25"/>
    <p:sldId id="323" r:id="rId26"/>
    <p:sldId id="324" r:id="rId27"/>
    <p:sldId id="283" r:id="rId28"/>
    <p:sldId id="365" r:id="rId29"/>
    <p:sldId id="379" r:id="rId30"/>
    <p:sldId id="376" r:id="rId31"/>
    <p:sldId id="380" r:id="rId32"/>
    <p:sldId id="381" r:id="rId33"/>
    <p:sldId id="266" r:id="rId34"/>
    <p:sldId id="267" r:id="rId35"/>
    <p:sldId id="382" r:id="rId36"/>
    <p:sldId id="377" r:id="rId37"/>
    <p:sldId id="291" r:id="rId38"/>
    <p:sldId id="293" r:id="rId3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5E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5" autoAdjust="0"/>
    <p:restoredTop sz="95033" autoAdjust="0"/>
  </p:normalViewPr>
  <p:slideViewPr>
    <p:cSldViewPr snapToGrid="0">
      <p:cViewPr varScale="1">
        <p:scale>
          <a:sx n="74" d="100"/>
          <a:sy n="74" d="100"/>
        </p:scale>
        <p:origin x="1042" y="283"/>
      </p:cViewPr>
      <p:guideLst/>
    </p:cSldViewPr>
  </p:slideViewPr>
  <p:outlineViewPr>
    <p:cViewPr>
      <p:scale>
        <a:sx n="33" d="100"/>
        <a:sy n="33" d="100"/>
      </p:scale>
      <p:origin x="0" y="-33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enia Grandone" userId="e0e4b5588f555b63" providerId="LiveId" clId="{0DCC7A36-64E9-4FFB-9412-0C2CF9B56828}"/>
    <pc:docChg chg="undo custSel addSld delSld modSld sldOrd addMainMaster delMainMaster">
      <pc:chgData name="Ilenia Grandone" userId="e0e4b5588f555b63" providerId="LiveId" clId="{0DCC7A36-64E9-4FFB-9412-0C2CF9B56828}" dt="2025-11-23T09:10:44.982" v="1944"/>
      <pc:docMkLst>
        <pc:docMk/>
      </pc:docMkLst>
      <pc:sldChg chg="addSp delSp modSp mod ord setBg modClrScheme chgLayout">
        <pc:chgData name="Ilenia Grandone" userId="e0e4b5588f555b63" providerId="LiveId" clId="{0DCC7A36-64E9-4FFB-9412-0C2CF9B56828}" dt="2025-11-22T19:37:30.792" v="996" actId="478"/>
        <pc:sldMkLst>
          <pc:docMk/>
          <pc:sldMk cId="253272992" sldId="261"/>
        </pc:sldMkLst>
        <pc:spChg chg="add del mod ord">
          <ac:chgData name="Ilenia Grandone" userId="e0e4b5588f555b63" providerId="LiveId" clId="{0DCC7A36-64E9-4FFB-9412-0C2CF9B56828}" dt="2025-11-22T19:36:50.930" v="985"/>
          <ac:spMkLst>
            <pc:docMk/>
            <pc:sldMk cId="253272992" sldId="261"/>
            <ac:spMk id="2" creationId="{3BB5CDCD-4180-AAC0-A2A9-819156F12822}"/>
          </ac:spMkLst>
        </pc:spChg>
        <pc:spChg chg="add del">
          <ac:chgData name="Ilenia Grandone" userId="e0e4b5588f555b63" providerId="LiveId" clId="{0DCC7A36-64E9-4FFB-9412-0C2CF9B56828}" dt="2025-11-22T19:36:47.133" v="984" actId="21"/>
          <ac:spMkLst>
            <pc:docMk/>
            <pc:sldMk cId="253272992" sldId="261"/>
            <ac:spMk id="4" creationId="{1564A24F-D239-7D7B-4AF9-AC589119F548}"/>
          </ac:spMkLst>
        </pc:spChg>
        <pc:spChg chg="add del">
          <ac:chgData name="Ilenia Grandone" userId="e0e4b5588f555b63" providerId="LiveId" clId="{0DCC7A36-64E9-4FFB-9412-0C2CF9B56828}" dt="2025-11-22T19:37:05.901" v="989" actId="21"/>
          <ac:spMkLst>
            <pc:docMk/>
            <pc:sldMk cId="253272992" sldId="261"/>
            <ac:spMk id="5" creationId="{09153294-49FE-65C1-7BC0-53037623FBF2}"/>
          </ac:spMkLst>
        </pc:spChg>
        <pc:spChg chg="add del mod ord">
          <ac:chgData name="Ilenia Grandone" userId="e0e4b5588f555b63" providerId="LiveId" clId="{0DCC7A36-64E9-4FFB-9412-0C2CF9B56828}" dt="2025-11-22T19:37:09.134" v="990"/>
          <ac:spMkLst>
            <pc:docMk/>
            <pc:sldMk cId="253272992" sldId="261"/>
            <ac:spMk id="7" creationId="{99F7A35B-5BF9-D4A1-B615-3F68EA996586}"/>
          </ac:spMkLst>
        </pc:spChg>
        <pc:spChg chg="add mod">
          <ac:chgData name="Ilenia Grandone" userId="e0e4b5588f555b63" providerId="LiveId" clId="{0DCC7A36-64E9-4FFB-9412-0C2CF9B56828}" dt="2025-11-22T19:37:27.694" v="995" actId="207"/>
          <ac:spMkLst>
            <pc:docMk/>
            <pc:sldMk cId="253272992" sldId="261"/>
            <ac:spMk id="8" creationId="{B5B6FA96-EBD1-5D05-F70A-6C02EA03CC59}"/>
          </ac:spMkLst>
        </pc:spChg>
        <pc:spChg chg="add mod">
          <ac:chgData name="Ilenia Grandone" userId="e0e4b5588f555b63" providerId="LiveId" clId="{0DCC7A36-64E9-4FFB-9412-0C2CF9B56828}" dt="2025-11-22T19:37:21.656" v="994" actId="20577"/>
          <ac:spMkLst>
            <pc:docMk/>
            <pc:sldMk cId="253272992" sldId="261"/>
            <ac:spMk id="9" creationId="{0B45F9F0-3FA6-28BF-A44A-63CBD764689C}"/>
          </ac:spMkLst>
        </pc:spChg>
        <pc:spChg chg="add del">
          <ac:chgData name="Ilenia Grandone" userId="e0e4b5588f555b63" providerId="LiveId" clId="{0DCC7A36-64E9-4FFB-9412-0C2CF9B56828}" dt="2025-11-22T19:36:27.852" v="982" actId="26606"/>
          <ac:spMkLst>
            <pc:docMk/>
            <pc:sldMk cId="253272992" sldId="261"/>
            <ac:spMk id="16" creationId="{4E2ED6F9-63C3-4A8D-9BB4-1EA62533B672}"/>
          </ac:spMkLst>
        </pc:spChg>
        <pc:spChg chg="add del">
          <ac:chgData name="Ilenia Grandone" userId="e0e4b5588f555b63" providerId="LiveId" clId="{0DCC7A36-64E9-4FFB-9412-0C2CF9B56828}" dt="2025-11-22T19:36:27.852" v="982" actId="26606"/>
          <ac:spMkLst>
            <pc:docMk/>
            <pc:sldMk cId="253272992" sldId="261"/>
            <ac:spMk id="18" creationId="{6D72081E-AD41-4FBB-B02B-698A68DBCA5E}"/>
          </ac:spMkLst>
        </pc:spChg>
        <pc:spChg chg="add del">
          <ac:chgData name="Ilenia Grandone" userId="e0e4b5588f555b63" providerId="LiveId" clId="{0DCC7A36-64E9-4FFB-9412-0C2CF9B56828}" dt="2025-11-22T19:36:27.852" v="982" actId="26606"/>
          <ac:spMkLst>
            <pc:docMk/>
            <pc:sldMk cId="253272992" sldId="261"/>
            <ac:spMk id="20" creationId="{716248AD-805F-41BF-9B57-FC53E5B32F98}"/>
          </ac:spMkLst>
        </pc:spChg>
        <pc:spChg chg="add del">
          <ac:chgData name="Ilenia Grandone" userId="e0e4b5588f555b63" providerId="LiveId" clId="{0DCC7A36-64E9-4FFB-9412-0C2CF9B56828}" dt="2025-11-22T19:36:27.852" v="982" actId="26606"/>
          <ac:spMkLst>
            <pc:docMk/>
            <pc:sldMk cId="253272992" sldId="261"/>
            <ac:spMk id="22" creationId="{1F82758F-B2B3-4F0A-BB90-4BFFEDD166D6}"/>
          </ac:spMkLst>
        </pc:spChg>
        <pc:picChg chg="del ord">
          <ac:chgData name="Ilenia Grandone" userId="e0e4b5588f555b63" providerId="LiveId" clId="{0DCC7A36-64E9-4FFB-9412-0C2CF9B56828}" dt="2025-11-22T19:37:30.792" v="996" actId="478"/>
          <ac:picMkLst>
            <pc:docMk/>
            <pc:sldMk cId="253272992" sldId="261"/>
            <ac:picMk id="3" creationId="{04DF55EA-D984-C6B0-4156-1212DC5FC0E1}"/>
          </ac:picMkLst>
        </pc:picChg>
        <pc:picChg chg="del mod ord">
          <ac:chgData name="Ilenia Grandone" userId="e0e4b5588f555b63" providerId="LiveId" clId="{0DCC7A36-64E9-4FFB-9412-0C2CF9B56828}" dt="2025-11-22T19:36:40.344" v="983" actId="478"/>
          <ac:picMkLst>
            <pc:docMk/>
            <pc:sldMk cId="253272992" sldId="261"/>
            <ac:picMk id="6" creationId="{EA8DE3A8-37BF-56E8-248D-0D0FB682BAD9}"/>
          </ac:picMkLst>
        </pc:picChg>
      </pc:sldChg>
      <pc:sldChg chg="delSp mod ord">
        <pc:chgData name="Ilenia Grandone" userId="e0e4b5588f555b63" providerId="LiveId" clId="{0DCC7A36-64E9-4FFB-9412-0C2CF9B56828}" dt="2025-11-22T19:38:28.487" v="998"/>
        <pc:sldMkLst>
          <pc:docMk/>
          <pc:sldMk cId="4186670491" sldId="262"/>
        </pc:sldMkLst>
      </pc:sldChg>
      <pc:sldChg chg="addSp delSp modSp del mod modClrScheme chgLayout">
        <pc:chgData name="Ilenia Grandone" userId="e0e4b5588f555b63" providerId="LiveId" clId="{0DCC7A36-64E9-4FFB-9412-0C2CF9B56828}" dt="2025-11-22T19:51:07.691" v="1022" actId="47"/>
        <pc:sldMkLst>
          <pc:docMk/>
          <pc:sldMk cId="4268043975" sldId="263"/>
        </pc:sldMkLst>
      </pc:sldChg>
      <pc:sldChg chg="delSp del mod ord">
        <pc:chgData name="Ilenia Grandone" userId="e0e4b5588f555b63" providerId="LiveId" clId="{0DCC7A36-64E9-4FFB-9412-0C2CF9B56828}" dt="2025-11-22T19:54:47.584" v="1089" actId="47"/>
        <pc:sldMkLst>
          <pc:docMk/>
          <pc:sldMk cId="242220973" sldId="264"/>
        </pc:sldMkLst>
      </pc:sldChg>
      <pc:sldChg chg="delSp modSp del mod ord">
        <pc:chgData name="Ilenia Grandone" userId="e0e4b5588f555b63" providerId="LiveId" clId="{0DCC7A36-64E9-4FFB-9412-0C2CF9B56828}" dt="2025-11-22T20:08:10.645" v="1246" actId="47"/>
        <pc:sldMkLst>
          <pc:docMk/>
          <pc:sldMk cId="2810782586" sldId="265"/>
        </pc:sldMkLst>
      </pc:sldChg>
      <pc:sldChg chg="addSp delSp modSp mod ord modClrScheme chgLayout">
        <pc:chgData name="Ilenia Grandone" userId="e0e4b5588f555b63" providerId="LiveId" clId="{0DCC7A36-64E9-4FFB-9412-0C2CF9B56828}" dt="2025-11-22T20:10:56.340" v="1313" actId="1076"/>
        <pc:sldMkLst>
          <pc:docMk/>
          <pc:sldMk cId="3794134630" sldId="266"/>
        </pc:sldMkLst>
        <pc:spChg chg="add mod ord">
          <ac:chgData name="Ilenia Grandone" userId="e0e4b5588f555b63" providerId="LiveId" clId="{0DCC7A36-64E9-4FFB-9412-0C2CF9B56828}" dt="2025-11-22T20:08:44.135" v="1286" actId="20577"/>
          <ac:spMkLst>
            <pc:docMk/>
            <pc:sldMk cId="3794134630" sldId="266"/>
            <ac:spMk id="2" creationId="{1EDC19BD-103C-E58C-4DC6-6EE3342BF61A}"/>
          </ac:spMkLst>
        </pc:spChg>
        <pc:spChg chg="add del mod ord">
          <ac:chgData name="Ilenia Grandone" userId="e0e4b5588f555b63" providerId="LiveId" clId="{0DCC7A36-64E9-4FFB-9412-0C2CF9B56828}" dt="2025-11-22T20:09:54.391" v="1301" actId="478"/>
          <ac:spMkLst>
            <pc:docMk/>
            <pc:sldMk cId="3794134630" sldId="266"/>
            <ac:spMk id="5" creationId="{45F0760A-21C1-C0EF-7239-0981A694307C}"/>
          </ac:spMkLst>
        </pc:spChg>
        <pc:spChg chg="mod">
          <ac:chgData name="Ilenia Grandone" userId="e0e4b5588f555b63" providerId="LiveId" clId="{0DCC7A36-64E9-4FFB-9412-0C2CF9B56828}" dt="2025-11-22T20:10:48.255" v="1312" actId="14100"/>
          <ac:spMkLst>
            <pc:docMk/>
            <pc:sldMk cId="3794134630" sldId="266"/>
            <ac:spMk id="14" creationId="{8A57721E-C811-0A18-1BC4-F06205D12802}"/>
          </ac:spMkLst>
        </pc:spChg>
        <pc:spChg chg="mod">
          <ac:chgData name="Ilenia Grandone" userId="e0e4b5588f555b63" providerId="LiveId" clId="{0DCC7A36-64E9-4FFB-9412-0C2CF9B56828}" dt="2025-11-22T20:09:58.813" v="1302" actId="1076"/>
          <ac:spMkLst>
            <pc:docMk/>
            <pc:sldMk cId="3794134630" sldId="266"/>
            <ac:spMk id="16" creationId="{E4A2EFA2-87C2-ABFC-93BC-FFD1757E7F7D}"/>
          </ac:spMkLst>
        </pc:spChg>
        <pc:spChg chg="mod">
          <ac:chgData name="Ilenia Grandone" userId="e0e4b5588f555b63" providerId="LiveId" clId="{0DCC7A36-64E9-4FFB-9412-0C2CF9B56828}" dt="2025-11-22T20:10:01.991" v="1303" actId="1076"/>
          <ac:spMkLst>
            <pc:docMk/>
            <pc:sldMk cId="3794134630" sldId="266"/>
            <ac:spMk id="20" creationId="{030A414E-BACB-28A2-D675-9856C97D79AA}"/>
          </ac:spMkLst>
        </pc:spChg>
        <pc:spChg chg="mod ord">
          <ac:chgData name="Ilenia Grandone" userId="e0e4b5588f555b63" providerId="LiveId" clId="{0DCC7A36-64E9-4FFB-9412-0C2CF9B56828}" dt="2025-11-22T20:10:35.031" v="1309" actId="1076"/>
          <ac:spMkLst>
            <pc:docMk/>
            <pc:sldMk cId="3794134630" sldId="266"/>
            <ac:spMk id="22" creationId="{B88997F6-845E-A093-77D2-31E13F903D4F}"/>
          </ac:spMkLst>
        </pc:spChg>
        <pc:picChg chg="del mod">
          <ac:chgData name="Ilenia Grandone" userId="e0e4b5588f555b63" providerId="LiveId" clId="{0DCC7A36-64E9-4FFB-9412-0C2CF9B56828}" dt="2025-11-22T20:08:31.980" v="1250" actId="478"/>
          <ac:picMkLst>
            <pc:docMk/>
            <pc:sldMk cId="3794134630" sldId="266"/>
            <ac:picMk id="6" creationId="{5DB1F44C-0FFE-C7EE-7B09-7293974E97D6}"/>
          </ac:picMkLst>
        </pc:picChg>
        <pc:picChg chg="mod">
          <ac:chgData name="Ilenia Grandone" userId="e0e4b5588f555b63" providerId="LiveId" clId="{0DCC7A36-64E9-4FFB-9412-0C2CF9B56828}" dt="2025-11-22T20:10:56.340" v="1313" actId="1076"/>
          <ac:picMkLst>
            <pc:docMk/>
            <pc:sldMk cId="3794134630" sldId="266"/>
            <ac:picMk id="11" creationId="{47706374-79C0-43A4-8BD3-83FEC7711B10}"/>
          </ac:picMkLst>
        </pc:picChg>
        <pc:picChg chg="mod">
          <ac:chgData name="Ilenia Grandone" userId="e0e4b5588f555b63" providerId="LiveId" clId="{0DCC7A36-64E9-4FFB-9412-0C2CF9B56828}" dt="2025-11-22T20:10:42.214" v="1310" actId="1076"/>
          <ac:picMkLst>
            <pc:docMk/>
            <pc:sldMk cId="3794134630" sldId="266"/>
            <ac:picMk id="12" creationId="{72D43912-879E-03E4-883C-341A3CF289D5}"/>
          </ac:picMkLst>
        </pc:picChg>
        <pc:picChg chg="mod">
          <ac:chgData name="Ilenia Grandone" userId="e0e4b5588f555b63" providerId="LiveId" clId="{0DCC7A36-64E9-4FFB-9412-0C2CF9B56828}" dt="2025-11-22T20:10:30.656" v="1308" actId="1076"/>
          <ac:picMkLst>
            <pc:docMk/>
            <pc:sldMk cId="3794134630" sldId="266"/>
            <ac:picMk id="24" creationId="{AEEDF0D8-5AD4-7666-347A-CE8C52485F69}"/>
          </ac:picMkLst>
        </pc:picChg>
        <pc:picChg chg="mod">
          <ac:chgData name="Ilenia Grandone" userId="e0e4b5588f555b63" providerId="LiveId" clId="{0DCC7A36-64E9-4FFB-9412-0C2CF9B56828}" dt="2025-11-22T20:10:44.891" v="1311" actId="1076"/>
          <ac:picMkLst>
            <pc:docMk/>
            <pc:sldMk cId="3794134630" sldId="266"/>
            <ac:picMk id="26" creationId="{4DB8A9B2-C133-C310-E17E-1386D02C005E}"/>
          </ac:picMkLst>
        </pc:picChg>
      </pc:sldChg>
      <pc:sldChg chg="addSp modSp mod ord">
        <pc:chgData name="Ilenia Grandone" userId="e0e4b5588f555b63" providerId="LiveId" clId="{0DCC7A36-64E9-4FFB-9412-0C2CF9B56828}" dt="2025-11-16T17:00:52.144" v="921" actId="13822"/>
        <pc:sldMkLst>
          <pc:docMk/>
          <pc:sldMk cId="172796465" sldId="267"/>
        </pc:sldMkLst>
        <pc:spChg chg="mod">
          <ac:chgData name="Ilenia Grandone" userId="e0e4b5588f555b63" providerId="LiveId" clId="{0DCC7A36-64E9-4FFB-9412-0C2CF9B56828}" dt="2025-11-16T17:00:07.075" v="912" actId="26606"/>
          <ac:spMkLst>
            <pc:docMk/>
            <pc:sldMk cId="172796465" sldId="267"/>
            <ac:spMk id="9" creationId="{9B31162E-1E3C-D385-6D0B-3D4DA7A96346}"/>
          </ac:spMkLst>
        </pc:spChg>
        <pc:spChg chg="mod">
          <ac:chgData name="Ilenia Grandone" userId="e0e4b5588f555b63" providerId="LiveId" clId="{0DCC7A36-64E9-4FFB-9412-0C2CF9B56828}" dt="2025-11-16T17:00:07.075" v="912" actId="26606"/>
          <ac:spMkLst>
            <pc:docMk/>
            <pc:sldMk cId="172796465" sldId="267"/>
            <ac:spMk id="13" creationId="{39F1B34C-3577-BC6F-B7D3-A3FE705F971B}"/>
          </ac:spMkLst>
        </pc:spChg>
        <pc:spChg chg="mod">
          <ac:chgData name="Ilenia Grandone" userId="e0e4b5588f555b63" providerId="LiveId" clId="{0DCC7A36-64E9-4FFB-9412-0C2CF9B56828}" dt="2025-11-16T17:00:52.144" v="921" actId="13822"/>
          <ac:spMkLst>
            <pc:docMk/>
            <pc:sldMk cId="172796465" sldId="267"/>
            <ac:spMk id="16" creationId="{E17596C4-70B6-2557-49F0-20CA07EE87A8}"/>
          </ac:spMkLst>
        </pc:spChg>
        <pc:spChg chg="add">
          <ac:chgData name="Ilenia Grandone" userId="e0e4b5588f555b63" providerId="LiveId" clId="{0DCC7A36-64E9-4FFB-9412-0C2CF9B56828}" dt="2025-11-16T17:00:07.075" v="912" actId="26606"/>
          <ac:spMkLst>
            <pc:docMk/>
            <pc:sldMk cId="172796465" sldId="267"/>
            <ac:spMk id="21" creationId="{87BF42CA-AD55-48B4-8949-C4DCA60A6AEE}"/>
          </ac:spMkLst>
        </pc:spChg>
        <pc:spChg chg="add">
          <ac:chgData name="Ilenia Grandone" userId="e0e4b5588f555b63" providerId="LiveId" clId="{0DCC7A36-64E9-4FFB-9412-0C2CF9B56828}" dt="2025-11-16T17:00:07.075" v="912" actId="26606"/>
          <ac:spMkLst>
            <pc:docMk/>
            <pc:sldMk cId="172796465" sldId="267"/>
            <ac:spMk id="23" creationId="{66AE1D3D-3106-4CB2-AA7C-0C1642AC0F2E}"/>
          </ac:spMkLst>
        </pc:spChg>
        <pc:grpChg chg="add">
          <ac:chgData name="Ilenia Grandone" userId="e0e4b5588f555b63" providerId="LiveId" clId="{0DCC7A36-64E9-4FFB-9412-0C2CF9B56828}" dt="2025-11-16T17:00:07.075" v="912" actId="26606"/>
          <ac:grpSpMkLst>
            <pc:docMk/>
            <pc:sldMk cId="172796465" sldId="267"/>
            <ac:grpSpMk id="25" creationId="{0A31B6AF-B711-4CDB-8C2B-16E963DDC4C5}"/>
          </ac:grpSpMkLst>
        </pc:grpChg>
      </pc:sldChg>
      <pc:sldChg chg="ord">
        <pc:chgData name="Ilenia Grandone" userId="e0e4b5588f555b63" providerId="LiveId" clId="{0DCC7A36-64E9-4FFB-9412-0C2CF9B56828}" dt="2025-11-16T16:54:53.380" v="630"/>
        <pc:sldMkLst>
          <pc:docMk/>
          <pc:sldMk cId="210136527" sldId="283"/>
        </pc:sldMkLst>
      </pc:sldChg>
      <pc:sldChg chg="add del ord">
        <pc:chgData name="Ilenia Grandone" userId="e0e4b5588f555b63" providerId="LiveId" clId="{0DCC7A36-64E9-4FFB-9412-0C2CF9B56828}" dt="2025-11-23T09:10:44.982" v="1944"/>
        <pc:sldMkLst>
          <pc:docMk/>
          <pc:sldMk cId="2212259390" sldId="291"/>
        </pc:sldMkLst>
      </pc:sldChg>
      <pc:sldChg chg="modSp add mod">
        <pc:chgData name="Ilenia Grandone" userId="e0e4b5588f555b63" providerId="LiveId" clId="{0DCC7A36-64E9-4FFB-9412-0C2CF9B56828}" dt="2025-11-23T09:10:10.432" v="1938" actId="20577"/>
        <pc:sldMkLst>
          <pc:docMk/>
          <pc:sldMk cId="47115046" sldId="292"/>
        </pc:sldMkLst>
        <pc:spChg chg="mod">
          <ac:chgData name="Ilenia Grandone" userId="e0e4b5588f555b63" providerId="LiveId" clId="{0DCC7A36-64E9-4FFB-9412-0C2CF9B56828}" dt="2025-11-23T09:08:39.258" v="1737" actId="207"/>
          <ac:spMkLst>
            <pc:docMk/>
            <pc:sldMk cId="47115046" sldId="292"/>
            <ac:spMk id="3" creationId="{7F1CCB64-8231-435F-87C9-78C908E39380}"/>
          </ac:spMkLst>
        </pc:spChg>
        <pc:spChg chg="mod">
          <ac:chgData name="Ilenia Grandone" userId="e0e4b5588f555b63" providerId="LiveId" clId="{0DCC7A36-64E9-4FFB-9412-0C2CF9B56828}" dt="2025-11-23T09:10:10.432" v="1938" actId="20577"/>
          <ac:spMkLst>
            <pc:docMk/>
            <pc:sldMk cId="47115046" sldId="292"/>
            <ac:spMk id="4" creationId="{91A9603A-D223-47EF-B35B-86424F3280CA}"/>
          </ac:spMkLst>
        </pc:spChg>
      </pc:sldChg>
      <pc:sldChg chg="add ord">
        <pc:chgData name="Ilenia Grandone" userId="e0e4b5588f555b63" providerId="LiveId" clId="{0DCC7A36-64E9-4FFB-9412-0C2CF9B56828}" dt="2025-11-23T09:10:32.001" v="1942"/>
        <pc:sldMkLst>
          <pc:docMk/>
          <pc:sldMk cId="1745545523" sldId="293"/>
        </pc:sldMkLst>
      </pc:sldChg>
      <pc:sldChg chg="ord">
        <pc:chgData name="Ilenia Grandone" userId="e0e4b5588f555b63" providerId="LiveId" clId="{0DCC7A36-64E9-4FFB-9412-0C2CF9B56828}" dt="2025-11-16T16:16:50.412" v="45"/>
        <pc:sldMkLst>
          <pc:docMk/>
          <pc:sldMk cId="3999756168" sldId="299"/>
        </pc:sldMkLst>
      </pc:sldChg>
      <pc:sldChg chg="modSp mod ord">
        <pc:chgData name="Ilenia Grandone" userId="e0e4b5588f555b63" providerId="LiveId" clId="{0DCC7A36-64E9-4FFB-9412-0C2CF9B56828}" dt="2025-11-16T16:25:20.528" v="551" actId="6549"/>
        <pc:sldMkLst>
          <pc:docMk/>
          <pc:sldMk cId="1188529454" sldId="307"/>
        </pc:sldMkLst>
        <pc:spChg chg="mod">
          <ac:chgData name="Ilenia Grandone" userId="e0e4b5588f555b63" providerId="LiveId" clId="{0DCC7A36-64E9-4FFB-9412-0C2CF9B56828}" dt="2025-11-16T16:25:20.528" v="551" actId="6549"/>
          <ac:spMkLst>
            <pc:docMk/>
            <pc:sldMk cId="1188529454" sldId="307"/>
            <ac:spMk id="3" creationId="{1F12BC95-424E-2C37-720D-6E0DBBE7E2A2}"/>
          </ac:spMkLst>
        </pc:spChg>
      </pc:sldChg>
      <pc:sldChg chg="modSp mod ord">
        <pc:chgData name="Ilenia Grandone" userId="e0e4b5588f555b63" providerId="LiveId" clId="{0DCC7A36-64E9-4FFB-9412-0C2CF9B56828}" dt="2025-11-22T19:54:43.115" v="1088" actId="27636"/>
        <pc:sldMkLst>
          <pc:docMk/>
          <pc:sldMk cId="2020472111" sldId="308"/>
        </pc:sldMkLst>
        <pc:spChg chg="mod">
          <ac:chgData name="Ilenia Grandone" userId="e0e4b5588f555b63" providerId="LiveId" clId="{0DCC7A36-64E9-4FFB-9412-0C2CF9B56828}" dt="2025-11-22T19:54:43.115" v="1088" actId="27636"/>
          <ac:spMkLst>
            <pc:docMk/>
            <pc:sldMk cId="2020472111" sldId="308"/>
            <ac:spMk id="3" creationId="{2778EBC7-E4D6-D200-0225-D2008BD1EF1F}"/>
          </ac:spMkLst>
        </pc:spChg>
      </pc:sldChg>
      <pc:sldChg chg="ord">
        <pc:chgData name="Ilenia Grandone" userId="e0e4b5588f555b63" providerId="LiveId" clId="{0DCC7A36-64E9-4FFB-9412-0C2CF9B56828}" dt="2025-11-16T16:54:53.380" v="630"/>
        <pc:sldMkLst>
          <pc:docMk/>
          <pc:sldMk cId="3684283341" sldId="320"/>
        </pc:sldMkLst>
      </pc:sldChg>
      <pc:sldChg chg="ord">
        <pc:chgData name="Ilenia Grandone" userId="e0e4b5588f555b63" providerId="LiveId" clId="{0DCC7A36-64E9-4FFB-9412-0C2CF9B56828}" dt="2025-11-16T16:54:53.380" v="630"/>
        <pc:sldMkLst>
          <pc:docMk/>
          <pc:sldMk cId="2389253937" sldId="321"/>
        </pc:sldMkLst>
      </pc:sldChg>
      <pc:sldChg chg="ord">
        <pc:chgData name="Ilenia Grandone" userId="e0e4b5588f555b63" providerId="LiveId" clId="{0DCC7A36-64E9-4FFB-9412-0C2CF9B56828}" dt="2025-11-16T16:54:53.380" v="630"/>
        <pc:sldMkLst>
          <pc:docMk/>
          <pc:sldMk cId="3285458446" sldId="323"/>
        </pc:sldMkLst>
      </pc:sldChg>
      <pc:sldChg chg="ord">
        <pc:chgData name="Ilenia Grandone" userId="e0e4b5588f555b63" providerId="LiveId" clId="{0DCC7A36-64E9-4FFB-9412-0C2CF9B56828}" dt="2025-11-16T16:54:53.380" v="630"/>
        <pc:sldMkLst>
          <pc:docMk/>
          <pc:sldMk cId="2275593500" sldId="324"/>
        </pc:sldMkLst>
      </pc:sldChg>
      <pc:sldChg chg="ord">
        <pc:chgData name="Ilenia Grandone" userId="e0e4b5588f555b63" providerId="LiveId" clId="{0DCC7A36-64E9-4FFB-9412-0C2CF9B56828}" dt="2025-11-16T16:54:53.380" v="630"/>
        <pc:sldMkLst>
          <pc:docMk/>
          <pc:sldMk cId="3560738009" sldId="365"/>
        </pc:sldMkLst>
      </pc:sldChg>
      <pc:sldChg chg="ord">
        <pc:chgData name="Ilenia Grandone" userId="e0e4b5588f555b63" providerId="LiveId" clId="{0DCC7A36-64E9-4FFB-9412-0C2CF9B56828}" dt="2025-11-22T19:39:29.195" v="1000"/>
        <pc:sldMkLst>
          <pc:docMk/>
          <pc:sldMk cId="3825242466" sldId="366"/>
        </pc:sldMkLst>
      </pc:sldChg>
      <pc:sldChg chg="ord">
        <pc:chgData name="Ilenia Grandone" userId="e0e4b5588f555b63" providerId="LiveId" clId="{0DCC7A36-64E9-4FFB-9412-0C2CF9B56828}" dt="2025-11-22T19:40:04.186" v="1002"/>
        <pc:sldMkLst>
          <pc:docMk/>
          <pc:sldMk cId="2051514119" sldId="371"/>
        </pc:sldMkLst>
      </pc:sldChg>
      <pc:sldChg chg="modSp new del mod">
        <pc:chgData name="Ilenia Grandone" userId="e0e4b5588f555b63" providerId="LiveId" clId="{0DCC7A36-64E9-4FFB-9412-0C2CF9B56828}" dt="2025-11-23T09:10:21.924" v="1940" actId="47"/>
        <pc:sldMkLst>
          <pc:docMk/>
          <pc:sldMk cId="2730968936" sldId="374"/>
        </pc:sldMkLst>
      </pc:sldChg>
      <pc:sldChg chg="addSp delSp modSp new mod setBg delDesignElem">
        <pc:chgData name="Ilenia Grandone" userId="e0e4b5588f555b63" providerId="LiveId" clId="{0DCC7A36-64E9-4FFB-9412-0C2CF9B56828}" dt="2025-11-16T16:57:53.335" v="869"/>
        <pc:sldMkLst>
          <pc:docMk/>
          <pc:sldMk cId="774476747" sldId="375"/>
        </pc:sldMkLst>
        <pc:spChg chg="mod">
          <ac:chgData name="Ilenia Grandone" userId="e0e4b5588f555b63" providerId="LiveId" clId="{0DCC7A36-64E9-4FFB-9412-0C2CF9B56828}" dt="2025-11-16T16:21:16.762" v="474" actId="26606"/>
          <ac:spMkLst>
            <pc:docMk/>
            <pc:sldMk cId="774476747" sldId="375"/>
            <ac:spMk id="2" creationId="{9D361FAC-B812-DCD2-C09D-60619CB25F98}"/>
          </ac:spMkLst>
        </pc:spChg>
        <pc:spChg chg="add del">
          <ac:chgData name="Ilenia Grandone" userId="e0e4b5588f555b63" providerId="LiveId" clId="{0DCC7A36-64E9-4FFB-9412-0C2CF9B56828}" dt="2025-11-16T16:57:53.335" v="869"/>
          <ac:spMkLst>
            <pc:docMk/>
            <pc:sldMk cId="774476747" sldId="375"/>
            <ac:spMk id="10" creationId="{EDDBB197-D710-4A4F-A9CA-FD2177498BE8}"/>
          </ac:spMkLst>
        </pc:spChg>
        <pc:spChg chg="add del">
          <ac:chgData name="Ilenia Grandone" userId="e0e4b5588f555b63" providerId="LiveId" clId="{0DCC7A36-64E9-4FFB-9412-0C2CF9B56828}" dt="2025-11-16T16:57:53.335" v="869"/>
          <ac:spMkLst>
            <pc:docMk/>
            <pc:sldMk cId="774476747" sldId="375"/>
            <ac:spMk id="12" creationId="{975D1CFA-2CDB-4B64-BD9F-85744E8DA12F}"/>
          </ac:spMkLst>
        </pc:spChg>
        <pc:spChg chg="add">
          <ac:chgData name="Ilenia Grandone" userId="e0e4b5588f555b63" providerId="LiveId" clId="{0DCC7A36-64E9-4FFB-9412-0C2CF9B56828}" dt="2025-11-16T16:21:16.762" v="474" actId="26606"/>
          <ac:spMkLst>
            <pc:docMk/>
            <pc:sldMk cId="774476747" sldId="375"/>
            <ac:spMk id="13" creationId="{B2698F2A-F85A-BA3A-3855-FECFC6B964EC}"/>
          </ac:spMkLst>
        </pc:spChg>
        <pc:grpChg chg="add del">
          <ac:chgData name="Ilenia Grandone" userId="e0e4b5588f555b63" providerId="LiveId" clId="{0DCC7A36-64E9-4FFB-9412-0C2CF9B56828}" dt="2025-11-16T16:57:53.335" v="869"/>
          <ac:grpSpMkLst>
            <pc:docMk/>
            <pc:sldMk cId="774476747" sldId="375"/>
            <ac:grpSpMk id="14" creationId="{25EE5136-01F1-466C-962D-BA9B4C6757AA}"/>
          </ac:grpSpMkLst>
        </pc:grpChg>
        <pc:picChg chg="add">
          <ac:chgData name="Ilenia Grandone" userId="e0e4b5588f555b63" providerId="LiveId" clId="{0DCC7A36-64E9-4FFB-9412-0C2CF9B56828}" dt="2025-11-16T16:21:16.762" v="474" actId="26606"/>
          <ac:picMkLst>
            <pc:docMk/>
            <pc:sldMk cId="774476747" sldId="375"/>
            <ac:picMk id="7" creationId="{3C3E1A7D-9BB2-16C1-84DC-0C74B6DCCFF3}"/>
          </ac:picMkLst>
        </pc:picChg>
      </pc:sldChg>
      <pc:sldChg chg="addSp delSp modSp new mod ord setBg modClrScheme chgLayout">
        <pc:chgData name="Ilenia Grandone" userId="e0e4b5588f555b63" providerId="LiveId" clId="{0DCC7A36-64E9-4FFB-9412-0C2CF9B56828}" dt="2025-11-16T16:58:43.065" v="897" actId="26606"/>
        <pc:sldMkLst>
          <pc:docMk/>
          <pc:sldMk cId="39457514" sldId="376"/>
        </pc:sldMkLst>
        <pc:spChg chg="add mod">
          <ac:chgData name="Ilenia Grandone" userId="e0e4b5588f555b63" providerId="LiveId" clId="{0DCC7A36-64E9-4FFB-9412-0C2CF9B56828}" dt="2025-11-16T16:58:43.065" v="897" actId="26606"/>
          <ac:spMkLst>
            <pc:docMk/>
            <pc:sldMk cId="39457514" sldId="376"/>
            <ac:spMk id="2" creationId="{1E1724AC-DF38-6CD7-DF1A-B5621B0EB9E3}"/>
          </ac:spMkLst>
        </pc:spChg>
        <pc:spChg chg="add">
          <ac:chgData name="Ilenia Grandone" userId="e0e4b5588f555b63" providerId="LiveId" clId="{0DCC7A36-64E9-4FFB-9412-0C2CF9B56828}" dt="2025-11-16T16:58:43.065" v="897" actId="26606"/>
          <ac:spMkLst>
            <pc:docMk/>
            <pc:sldMk cId="39457514" sldId="376"/>
            <ac:spMk id="9" creationId="{FB5993E2-C02B-4335-ABA5-D8EC465551E3}"/>
          </ac:spMkLst>
        </pc:spChg>
        <pc:spChg chg="add">
          <ac:chgData name="Ilenia Grandone" userId="e0e4b5588f555b63" providerId="LiveId" clId="{0DCC7A36-64E9-4FFB-9412-0C2CF9B56828}" dt="2025-11-16T16:58:43.065" v="897" actId="26606"/>
          <ac:spMkLst>
            <pc:docMk/>
            <pc:sldMk cId="39457514" sldId="376"/>
            <ac:spMk id="11" creationId="{C0B801A2-5622-4BE8-9AD2-C337A2CD0022}"/>
          </ac:spMkLst>
        </pc:spChg>
        <pc:spChg chg="add">
          <ac:chgData name="Ilenia Grandone" userId="e0e4b5588f555b63" providerId="LiveId" clId="{0DCC7A36-64E9-4FFB-9412-0C2CF9B56828}" dt="2025-11-16T16:58:43.065" v="897" actId="26606"/>
          <ac:spMkLst>
            <pc:docMk/>
            <pc:sldMk cId="39457514" sldId="376"/>
            <ac:spMk id="13" creationId="{B7AF614F-5BC3-4086-99F5-B87C5847A071}"/>
          </ac:spMkLst>
        </pc:spChg>
        <pc:graphicFrameChg chg="add">
          <ac:chgData name="Ilenia Grandone" userId="e0e4b5588f555b63" providerId="LiveId" clId="{0DCC7A36-64E9-4FFB-9412-0C2CF9B56828}" dt="2025-11-16T16:58:43.065" v="897" actId="26606"/>
          <ac:graphicFrameMkLst>
            <pc:docMk/>
            <pc:sldMk cId="39457514" sldId="376"/>
            <ac:graphicFrameMk id="5" creationId="{C3D2A59E-B481-8A82-95B2-EC2E751E85DD}"/>
          </ac:graphicFrameMkLst>
        </pc:graphicFrameChg>
      </pc:sldChg>
      <pc:sldChg chg="addSp delSp modSp new mod setBg modClrScheme delDesignElem chgLayout">
        <pc:chgData name="Ilenia Grandone" userId="e0e4b5588f555b63" providerId="LiveId" clId="{0DCC7A36-64E9-4FFB-9412-0C2CF9B56828}" dt="2025-11-22T20:25:25.609" v="1633" actId="20577"/>
        <pc:sldMkLst>
          <pc:docMk/>
          <pc:sldMk cId="1970686171" sldId="377"/>
        </pc:sldMkLst>
        <pc:spChg chg="add mod ord">
          <ac:chgData name="Ilenia Grandone" userId="e0e4b5588f555b63" providerId="LiveId" clId="{0DCC7A36-64E9-4FFB-9412-0C2CF9B56828}" dt="2025-11-16T17:03:01.338" v="972" actId="26606"/>
          <ac:spMkLst>
            <pc:docMk/>
            <pc:sldMk cId="1970686171" sldId="377"/>
            <ac:spMk id="2" creationId="{B77DBEDA-BB39-F380-A8B3-32B24A126695}"/>
          </ac:spMkLst>
        </pc:spChg>
        <pc:spChg chg="add mod ord">
          <ac:chgData name="Ilenia Grandone" userId="e0e4b5588f555b63" providerId="LiveId" clId="{0DCC7A36-64E9-4FFB-9412-0C2CF9B56828}" dt="2025-11-22T20:25:25.609" v="1633" actId="20577"/>
          <ac:spMkLst>
            <pc:docMk/>
            <pc:sldMk cId="1970686171" sldId="377"/>
            <ac:spMk id="6" creationId="{13ADE1AB-BAF5-407B-DF7E-28DF8ED04CEC}"/>
          </ac:spMkLst>
        </pc:spChg>
        <pc:spChg chg="add">
          <ac:chgData name="Ilenia Grandone" userId="e0e4b5588f555b63" providerId="LiveId" clId="{0DCC7A36-64E9-4FFB-9412-0C2CF9B56828}" dt="2025-11-16T17:03:01.338" v="972" actId="26606"/>
          <ac:spMkLst>
            <pc:docMk/>
            <pc:sldMk cId="1970686171" sldId="377"/>
            <ac:spMk id="8" creationId="{04812C46-200A-4DEB-A05E-3ED6C68C2387}"/>
          </ac:spMkLst>
        </pc:spChg>
        <pc:spChg chg="add">
          <ac:chgData name="Ilenia Grandone" userId="e0e4b5588f555b63" providerId="LiveId" clId="{0DCC7A36-64E9-4FFB-9412-0C2CF9B56828}" dt="2025-11-16T17:03:01.338" v="972" actId="26606"/>
          <ac:spMkLst>
            <pc:docMk/>
            <pc:sldMk cId="1970686171" sldId="377"/>
            <ac:spMk id="10" creationId="{D1EA859B-E555-4109-94F3-6700E046E008}"/>
          </ac:spMkLst>
        </pc:spChg>
        <pc:picChg chg="add mod">
          <ac:chgData name="Ilenia Grandone" userId="e0e4b5588f555b63" providerId="LiveId" clId="{0DCC7A36-64E9-4FFB-9412-0C2CF9B56828}" dt="2025-11-16T17:03:01.338" v="972" actId="26606"/>
          <ac:picMkLst>
            <pc:docMk/>
            <pc:sldMk cId="1970686171" sldId="377"/>
            <ac:picMk id="5" creationId="{B8CD615B-5429-6446-9B26-9686C5E2C2E0}"/>
          </ac:picMkLst>
        </pc:picChg>
      </pc:sldChg>
      <pc:sldChg chg="modSp add mod">
        <pc:chgData name="Ilenia Grandone" userId="e0e4b5588f555b63" providerId="LiveId" clId="{0DCC7A36-64E9-4FFB-9412-0C2CF9B56828}" dt="2025-11-22T19:35:24.777" v="979" actId="207"/>
        <pc:sldMkLst>
          <pc:docMk/>
          <pc:sldMk cId="4047939849" sldId="378"/>
        </pc:sldMkLst>
        <pc:spChg chg="mod">
          <ac:chgData name="Ilenia Grandone" userId="e0e4b5588f555b63" providerId="LiveId" clId="{0DCC7A36-64E9-4FFB-9412-0C2CF9B56828}" dt="2025-11-22T19:35:24.777" v="979" actId="207"/>
          <ac:spMkLst>
            <pc:docMk/>
            <pc:sldMk cId="4047939849" sldId="378"/>
            <ac:spMk id="13" creationId="{6D632F8B-A8D3-1E6A-FEC5-19AAC9107F4D}"/>
          </ac:spMkLst>
        </pc:spChg>
      </pc:sldChg>
      <pc:sldChg chg="delSp modSp add mod setBg delDesignElem">
        <pc:chgData name="Ilenia Grandone" userId="e0e4b5588f555b63" providerId="LiveId" clId="{0DCC7A36-64E9-4FFB-9412-0C2CF9B56828}" dt="2025-11-22T19:55:17.544" v="1094" actId="113"/>
        <pc:sldMkLst>
          <pc:docMk/>
          <pc:sldMk cId="1000045847" sldId="379"/>
        </pc:sldMkLst>
        <pc:spChg chg="mod">
          <ac:chgData name="Ilenia Grandone" userId="e0e4b5588f555b63" providerId="LiveId" clId="{0DCC7A36-64E9-4FFB-9412-0C2CF9B56828}" dt="2025-11-22T19:55:08.650" v="1092" actId="27636"/>
          <ac:spMkLst>
            <pc:docMk/>
            <pc:sldMk cId="1000045847" sldId="379"/>
            <ac:spMk id="2" creationId="{197AA0A4-FCA8-824A-9B48-FCFEFB0B1E00}"/>
          </ac:spMkLst>
        </pc:spChg>
        <pc:spChg chg="del">
          <ac:chgData name="Ilenia Grandone" userId="e0e4b5588f555b63" providerId="LiveId" clId="{0DCC7A36-64E9-4FFB-9412-0C2CF9B56828}" dt="2025-11-22T19:55:08.620" v="1091"/>
          <ac:spMkLst>
            <pc:docMk/>
            <pc:sldMk cId="1000045847" sldId="379"/>
            <ac:spMk id="10" creationId="{F70050E9-AC21-8ACB-4E24-8D6AC0E4EBAB}"/>
          </ac:spMkLst>
        </pc:spChg>
        <pc:spChg chg="del">
          <ac:chgData name="Ilenia Grandone" userId="e0e4b5588f555b63" providerId="LiveId" clId="{0DCC7A36-64E9-4FFB-9412-0C2CF9B56828}" dt="2025-11-22T19:55:08.620" v="1091"/>
          <ac:spMkLst>
            <pc:docMk/>
            <pc:sldMk cId="1000045847" sldId="379"/>
            <ac:spMk id="12" creationId="{E4DF2426-B721-8014-E322-61490D1851A8}"/>
          </ac:spMkLst>
        </pc:spChg>
        <pc:spChg chg="mod">
          <ac:chgData name="Ilenia Grandone" userId="e0e4b5588f555b63" providerId="LiveId" clId="{0DCC7A36-64E9-4FFB-9412-0C2CF9B56828}" dt="2025-11-22T19:55:17.544" v="1094" actId="113"/>
          <ac:spMkLst>
            <pc:docMk/>
            <pc:sldMk cId="1000045847" sldId="379"/>
            <ac:spMk id="13" creationId="{17DCD7F6-C7FC-CD4E-D31C-6080EB973FD5}"/>
          </ac:spMkLst>
        </pc:spChg>
        <pc:grpChg chg="del">
          <ac:chgData name="Ilenia Grandone" userId="e0e4b5588f555b63" providerId="LiveId" clId="{0DCC7A36-64E9-4FFB-9412-0C2CF9B56828}" dt="2025-11-22T19:55:08.620" v="1091"/>
          <ac:grpSpMkLst>
            <pc:docMk/>
            <pc:sldMk cId="1000045847" sldId="379"/>
            <ac:grpSpMk id="14" creationId="{2C327C8F-1D37-A628-1804-34E8B2EA2F21}"/>
          </ac:grpSpMkLst>
        </pc:grpChg>
      </pc:sldChg>
      <pc:sldChg chg="addSp delSp modSp new mod">
        <pc:chgData name="Ilenia Grandone" userId="e0e4b5588f555b63" providerId="LiveId" clId="{0DCC7A36-64E9-4FFB-9412-0C2CF9B56828}" dt="2025-11-22T20:36:11.929" v="1691" actId="1076"/>
        <pc:sldMkLst>
          <pc:docMk/>
          <pc:sldMk cId="1418086866" sldId="380"/>
        </pc:sldMkLst>
        <pc:spChg chg="mod">
          <ac:chgData name="Ilenia Grandone" userId="e0e4b5588f555b63" providerId="LiveId" clId="{0DCC7A36-64E9-4FFB-9412-0C2CF9B56828}" dt="2025-11-22T20:03:33.908" v="1212" actId="20577"/>
          <ac:spMkLst>
            <pc:docMk/>
            <pc:sldMk cId="1418086866" sldId="380"/>
            <ac:spMk id="2" creationId="{7FA1518C-A3DD-1519-A41D-7A3801562C34}"/>
          </ac:spMkLst>
        </pc:spChg>
        <pc:spChg chg="del">
          <ac:chgData name="Ilenia Grandone" userId="e0e4b5588f555b63" providerId="LiveId" clId="{0DCC7A36-64E9-4FFB-9412-0C2CF9B56828}" dt="2025-11-22T20:02:22.611" v="1125"/>
          <ac:spMkLst>
            <pc:docMk/>
            <pc:sldMk cId="1418086866" sldId="380"/>
            <ac:spMk id="3" creationId="{4BEB2C82-8918-B587-E600-BD60AB64E2E8}"/>
          </ac:spMkLst>
        </pc:spChg>
        <pc:spChg chg="add mod">
          <ac:chgData name="Ilenia Grandone" userId="e0e4b5588f555b63" providerId="LiveId" clId="{0DCC7A36-64E9-4FFB-9412-0C2CF9B56828}" dt="2025-11-22T20:06:38.043" v="1241" actId="1076"/>
          <ac:spMkLst>
            <pc:docMk/>
            <pc:sldMk cId="1418086866" sldId="380"/>
            <ac:spMk id="5" creationId="{C5EBFBF1-AF68-ED11-7365-B56E8B3EB016}"/>
          </ac:spMkLst>
        </pc:spChg>
        <pc:spChg chg="add mod">
          <ac:chgData name="Ilenia Grandone" userId="e0e4b5588f555b63" providerId="LiveId" clId="{0DCC7A36-64E9-4FFB-9412-0C2CF9B56828}" dt="2025-11-22T20:36:11.929" v="1691" actId="1076"/>
          <ac:spMkLst>
            <pc:docMk/>
            <pc:sldMk cId="1418086866" sldId="380"/>
            <ac:spMk id="6" creationId="{43FDBB41-536B-DB1F-A66C-3D177F208557}"/>
          </ac:spMkLst>
        </pc:spChg>
        <pc:spChg chg="add del mod">
          <ac:chgData name="Ilenia Grandone" userId="e0e4b5588f555b63" providerId="LiveId" clId="{0DCC7A36-64E9-4FFB-9412-0C2CF9B56828}" dt="2025-11-22T20:06:49.924" v="1242" actId="478"/>
          <ac:spMkLst>
            <pc:docMk/>
            <pc:sldMk cId="1418086866" sldId="380"/>
            <ac:spMk id="14" creationId="{F4781C30-3796-5CBB-D7B0-BA30128B4A74}"/>
          </ac:spMkLst>
        </pc:spChg>
        <pc:picChg chg="add mod">
          <ac:chgData name="Ilenia Grandone" userId="e0e4b5588f555b63" providerId="LiveId" clId="{0DCC7A36-64E9-4FFB-9412-0C2CF9B56828}" dt="2025-11-22T20:06:34.914" v="1240" actId="14100"/>
          <ac:picMkLst>
            <pc:docMk/>
            <pc:sldMk cId="1418086866" sldId="380"/>
            <ac:picMk id="4" creationId="{B4AE77A6-1F5F-3A84-DB97-36031D969687}"/>
          </ac:picMkLst>
        </pc:picChg>
        <pc:picChg chg="add del mod modCrop">
          <ac:chgData name="Ilenia Grandone" userId="e0e4b5588f555b63" providerId="LiveId" clId="{0DCC7A36-64E9-4FFB-9412-0C2CF9B56828}" dt="2025-11-22T20:35:22.640" v="1671" actId="21"/>
          <ac:picMkLst>
            <pc:docMk/>
            <pc:sldMk cId="1418086866" sldId="380"/>
            <ac:picMk id="7" creationId="{3AC0F6CF-522D-8E32-E5C5-59A6CB2E935E}"/>
          </ac:picMkLst>
        </pc:picChg>
        <pc:picChg chg="add mod modCrop">
          <ac:chgData name="Ilenia Grandone" userId="e0e4b5588f555b63" providerId="LiveId" clId="{0DCC7A36-64E9-4FFB-9412-0C2CF9B56828}" dt="2025-11-22T20:00:49.349" v="1106" actId="1076"/>
          <ac:picMkLst>
            <pc:docMk/>
            <pc:sldMk cId="1418086866" sldId="380"/>
            <ac:picMk id="8" creationId="{5EE63028-FD1E-7D85-1A50-BEF1DD0E6740}"/>
          </ac:picMkLst>
        </pc:picChg>
        <pc:picChg chg="add mod">
          <ac:chgData name="Ilenia Grandone" userId="e0e4b5588f555b63" providerId="LiveId" clId="{0DCC7A36-64E9-4FFB-9412-0C2CF9B56828}" dt="2025-11-22T20:01:23.484" v="1115" actId="1076"/>
          <ac:picMkLst>
            <pc:docMk/>
            <pc:sldMk cId="1418086866" sldId="380"/>
            <ac:picMk id="9" creationId="{9D35215E-13AF-6B13-ED1B-8331836ED3EB}"/>
          </ac:picMkLst>
        </pc:picChg>
        <pc:picChg chg="add mod">
          <ac:chgData name="Ilenia Grandone" userId="e0e4b5588f555b63" providerId="LiveId" clId="{0DCC7A36-64E9-4FFB-9412-0C2CF9B56828}" dt="2025-11-22T20:01:44.697" v="1121" actId="1076"/>
          <ac:picMkLst>
            <pc:docMk/>
            <pc:sldMk cId="1418086866" sldId="380"/>
            <ac:picMk id="10" creationId="{6E55BA08-D432-D599-A5B5-913AA798E0BE}"/>
          </ac:picMkLst>
        </pc:picChg>
        <pc:picChg chg="add mod">
          <ac:chgData name="Ilenia Grandone" userId="e0e4b5588f555b63" providerId="LiveId" clId="{0DCC7A36-64E9-4FFB-9412-0C2CF9B56828}" dt="2025-11-22T20:35:39.053" v="1679" actId="1076"/>
          <ac:picMkLst>
            <pc:docMk/>
            <pc:sldMk cId="1418086866" sldId="380"/>
            <ac:picMk id="11" creationId="{B938C27F-6549-0679-516E-70854FB0B523}"/>
          </ac:picMkLst>
        </pc:picChg>
        <pc:picChg chg="add del mod">
          <ac:chgData name="Ilenia Grandone" userId="e0e4b5588f555b63" providerId="LiveId" clId="{0DCC7A36-64E9-4FFB-9412-0C2CF9B56828}" dt="2025-11-22T20:02:25.264" v="1126" actId="478"/>
          <ac:picMkLst>
            <pc:docMk/>
            <pc:sldMk cId="1418086866" sldId="380"/>
            <ac:picMk id="12" creationId="{1ECA5264-9D0B-8AC3-1D82-0E6A90ACE798}"/>
          </ac:picMkLst>
        </pc:picChg>
        <pc:picChg chg="add del">
          <ac:chgData name="Ilenia Grandone" userId="e0e4b5588f555b63" providerId="LiveId" clId="{0DCC7A36-64E9-4FFB-9412-0C2CF9B56828}" dt="2025-11-22T20:35:27.452" v="1673" actId="478"/>
          <ac:picMkLst>
            <pc:docMk/>
            <pc:sldMk cId="1418086866" sldId="380"/>
            <ac:picMk id="12" creationId="{4B2E762E-83DB-04B1-3C2A-FF4FC03A04F0}"/>
          </ac:picMkLst>
        </pc:picChg>
        <pc:picChg chg="add mod">
          <ac:chgData name="Ilenia Grandone" userId="e0e4b5588f555b63" providerId="LiveId" clId="{0DCC7A36-64E9-4FFB-9412-0C2CF9B56828}" dt="2025-11-22T20:35:50.746" v="1683" actId="1440"/>
          <ac:picMkLst>
            <pc:docMk/>
            <pc:sldMk cId="1418086866" sldId="380"/>
            <ac:picMk id="13" creationId="{3AC0F6CF-522D-8E32-E5C5-59A6CB2E935E}"/>
          </ac:picMkLst>
        </pc:picChg>
        <pc:picChg chg="add mod">
          <ac:chgData name="Ilenia Grandone" userId="e0e4b5588f555b63" providerId="LiveId" clId="{0DCC7A36-64E9-4FFB-9412-0C2CF9B56828}" dt="2025-11-22T20:02:33.782" v="1129" actId="1076"/>
          <ac:picMkLst>
            <pc:docMk/>
            <pc:sldMk cId="1418086866" sldId="380"/>
            <ac:picMk id="15" creationId="{DBD94432-347F-1A7D-06BF-72A1738C8181}"/>
          </ac:picMkLst>
        </pc:picChg>
        <pc:picChg chg="add mod ord modCrop">
          <ac:chgData name="Ilenia Grandone" userId="e0e4b5588f555b63" providerId="LiveId" clId="{0DCC7A36-64E9-4FFB-9412-0C2CF9B56828}" dt="2025-11-22T20:32:57.236" v="1652" actId="1076"/>
          <ac:picMkLst>
            <pc:docMk/>
            <pc:sldMk cId="1418086866" sldId="380"/>
            <ac:picMk id="16" creationId="{1FBA8FFD-BCC0-9E3C-A469-0F4B40FE63B0}"/>
          </ac:picMkLst>
        </pc:picChg>
        <pc:picChg chg="add mod">
          <ac:chgData name="Ilenia Grandone" userId="e0e4b5588f555b63" providerId="LiveId" clId="{0DCC7A36-64E9-4FFB-9412-0C2CF9B56828}" dt="2025-11-22T20:06:28.808" v="1239" actId="1076"/>
          <ac:picMkLst>
            <pc:docMk/>
            <pc:sldMk cId="1418086866" sldId="380"/>
            <ac:picMk id="17" creationId="{2A385538-FD32-A36A-A2B6-FE503FACC67E}"/>
          </ac:picMkLst>
        </pc:picChg>
      </pc:sldChg>
      <pc:sldChg chg="modSp add mod">
        <pc:chgData name="Ilenia Grandone" userId="e0e4b5588f555b63" providerId="LiveId" clId="{0DCC7A36-64E9-4FFB-9412-0C2CF9B56828}" dt="2025-11-22T20:07:54.857" v="1245" actId="207"/>
        <pc:sldMkLst>
          <pc:docMk/>
          <pc:sldMk cId="770087835" sldId="381"/>
        </pc:sldMkLst>
        <pc:spChg chg="mod">
          <ac:chgData name="Ilenia Grandone" userId="e0e4b5588f555b63" providerId="LiveId" clId="{0DCC7A36-64E9-4FFB-9412-0C2CF9B56828}" dt="2025-11-22T20:07:54.857" v="1245" actId="207"/>
          <ac:spMkLst>
            <pc:docMk/>
            <pc:sldMk cId="770087835" sldId="381"/>
            <ac:spMk id="13" creationId="{6C4819F1-74F1-4C48-639C-756046EF7615}"/>
          </ac:spMkLst>
        </pc:spChg>
      </pc:sldChg>
      <pc:sldChg chg="addSp delSp modSp new mod setBg">
        <pc:chgData name="Ilenia Grandone" userId="e0e4b5588f555b63" providerId="LiveId" clId="{0DCC7A36-64E9-4FFB-9412-0C2CF9B56828}" dt="2025-11-22T20:41:43.324" v="1716" actId="1076"/>
        <pc:sldMkLst>
          <pc:docMk/>
          <pc:sldMk cId="1959542297" sldId="382"/>
        </pc:sldMkLst>
        <pc:spChg chg="add mod">
          <ac:chgData name="Ilenia Grandone" userId="e0e4b5588f555b63" providerId="LiveId" clId="{0DCC7A36-64E9-4FFB-9412-0C2CF9B56828}" dt="2025-11-22T20:41:20.913" v="1713" actId="113"/>
          <ac:spMkLst>
            <pc:docMk/>
            <pc:sldMk cId="1959542297" sldId="382"/>
            <ac:spMk id="4" creationId="{35B5BBFE-1526-4A0E-3375-69DB5D016FE0}"/>
          </ac:spMkLst>
        </pc:spChg>
        <pc:spChg chg="add del">
          <ac:chgData name="Ilenia Grandone" userId="e0e4b5588f555b63" providerId="LiveId" clId="{0DCC7A36-64E9-4FFB-9412-0C2CF9B56828}" dt="2025-11-22T20:40:51.785" v="1701" actId="26606"/>
          <ac:spMkLst>
            <pc:docMk/>
            <pc:sldMk cId="1959542297" sldId="382"/>
            <ac:spMk id="7" creationId="{32BC26D8-82FB-445E-AA49-62A77D7C1EE0}"/>
          </ac:spMkLst>
        </pc:spChg>
        <pc:spChg chg="add del">
          <ac:chgData name="Ilenia Grandone" userId="e0e4b5588f555b63" providerId="LiveId" clId="{0DCC7A36-64E9-4FFB-9412-0C2CF9B56828}" dt="2025-11-22T20:40:51.785" v="1701" actId="26606"/>
          <ac:spMkLst>
            <pc:docMk/>
            <pc:sldMk cId="1959542297" sldId="382"/>
            <ac:spMk id="9" creationId="{CB44330D-EA18-4254-AA95-EB49948539B8}"/>
          </ac:spMkLst>
        </pc:spChg>
        <pc:grpChg chg="add">
          <ac:chgData name="Ilenia Grandone" userId="e0e4b5588f555b63" providerId="LiveId" clId="{0DCC7A36-64E9-4FFB-9412-0C2CF9B56828}" dt="2025-11-22T20:40:51.785" v="1701" actId="26606"/>
          <ac:grpSpMkLst>
            <pc:docMk/>
            <pc:sldMk cId="1959542297" sldId="382"/>
            <ac:grpSpMk id="14" creationId="{31C49F18-8757-4E87-5C2E-9D6D7B82BA3B}"/>
          </ac:grpSpMkLst>
        </pc:grpChg>
        <pc:picChg chg="add mod">
          <ac:chgData name="Ilenia Grandone" userId="e0e4b5588f555b63" providerId="LiveId" clId="{0DCC7A36-64E9-4FFB-9412-0C2CF9B56828}" dt="2025-11-22T20:41:24.935" v="1714" actId="14100"/>
          <ac:picMkLst>
            <pc:docMk/>
            <pc:sldMk cId="1959542297" sldId="382"/>
            <ac:picMk id="2" creationId="{E1B67988-564F-7EFF-CEE8-F393B5D1C2A0}"/>
          </ac:picMkLst>
        </pc:picChg>
        <pc:picChg chg="add mod">
          <ac:chgData name="Ilenia Grandone" userId="e0e4b5588f555b63" providerId="LiveId" clId="{0DCC7A36-64E9-4FFB-9412-0C2CF9B56828}" dt="2025-11-22T20:41:43.324" v="1716" actId="1076"/>
          <ac:picMkLst>
            <pc:docMk/>
            <pc:sldMk cId="1959542297" sldId="382"/>
            <ac:picMk id="5" creationId="{54FCFC46-389D-C52A-57EB-F00A0E8283F4}"/>
          </ac:picMkLst>
        </pc:picChg>
      </pc:sldChg>
      <pc:sldChg chg="add del">
        <pc:chgData name="Ilenia Grandone" userId="e0e4b5588f555b63" providerId="LiveId" clId="{0DCC7A36-64E9-4FFB-9412-0C2CF9B56828}" dt="2025-11-23T09:10:18.346" v="1939" actId="47"/>
        <pc:sldMkLst>
          <pc:docMk/>
          <pc:sldMk cId="142669834" sldId="383"/>
        </pc:sldMkLst>
      </pc:sldChg>
      <pc:sldMasterChg chg="add del addSldLayout delSldLayout">
        <pc:chgData name="Ilenia Grandone" userId="e0e4b5588f555b63" providerId="LiveId" clId="{0DCC7A36-64E9-4FFB-9412-0C2CF9B56828}" dt="2025-11-16T17:03:21.971" v="974" actId="47"/>
        <pc:sldMasterMkLst>
          <pc:docMk/>
          <pc:sldMasterMk cId="3337219952" sldId="2147483752"/>
        </pc:sldMasterMkLst>
        <pc:sldLayoutChg chg="add del">
          <pc:chgData name="Ilenia Grandone" userId="e0e4b5588f555b63" providerId="LiveId" clId="{0DCC7A36-64E9-4FFB-9412-0C2CF9B56828}" dt="2025-11-16T17:03:21.971" v="974" actId="47"/>
          <pc:sldLayoutMkLst>
            <pc:docMk/>
            <pc:sldMasterMk cId="3337219952" sldId="2147483752"/>
            <pc:sldLayoutMk cId="3867273082" sldId="2147483753"/>
          </pc:sldLayoutMkLst>
        </pc:sldLayoutChg>
        <pc:sldLayoutChg chg="add del">
          <pc:chgData name="Ilenia Grandone" userId="e0e4b5588f555b63" providerId="LiveId" clId="{0DCC7A36-64E9-4FFB-9412-0C2CF9B56828}" dt="2025-11-16T17:03:21.971" v="974" actId="47"/>
          <pc:sldLayoutMkLst>
            <pc:docMk/>
            <pc:sldMasterMk cId="3337219952" sldId="2147483752"/>
            <pc:sldLayoutMk cId="2886233495" sldId="2147483754"/>
          </pc:sldLayoutMkLst>
        </pc:sldLayoutChg>
        <pc:sldLayoutChg chg="add del">
          <pc:chgData name="Ilenia Grandone" userId="e0e4b5588f555b63" providerId="LiveId" clId="{0DCC7A36-64E9-4FFB-9412-0C2CF9B56828}" dt="2025-11-16T17:03:21.971" v="974" actId="47"/>
          <pc:sldLayoutMkLst>
            <pc:docMk/>
            <pc:sldMasterMk cId="3337219952" sldId="2147483752"/>
            <pc:sldLayoutMk cId="1437487610" sldId="2147483755"/>
          </pc:sldLayoutMkLst>
        </pc:sldLayoutChg>
        <pc:sldLayoutChg chg="add del">
          <pc:chgData name="Ilenia Grandone" userId="e0e4b5588f555b63" providerId="LiveId" clId="{0DCC7A36-64E9-4FFB-9412-0C2CF9B56828}" dt="2025-11-16T17:03:21.971" v="974" actId="47"/>
          <pc:sldLayoutMkLst>
            <pc:docMk/>
            <pc:sldMasterMk cId="3337219952" sldId="2147483752"/>
            <pc:sldLayoutMk cId="2382089680" sldId="2147483756"/>
          </pc:sldLayoutMkLst>
        </pc:sldLayoutChg>
        <pc:sldLayoutChg chg="add del">
          <pc:chgData name="Ilenia Grandone" userId="e0e4b5588f555b63" providerId="LiveId" clId="{0DCC7A36-64E9-4FFB-9412-0C2CF9B56828}" dt="2025-11-16T17:03:21.971" v="974" actId="47"/>
          <pc:sldLayoutMkLst>
            <pc:docMk/>
            <pc:sldMasterMk cId="3337219952" sldId="2147483752"/>
            <pc:sldLayoutMk cId="1851379609" sldId="2147483757"/>
          </pc:sldLayoutMkLst>
        </pc:sldLayoutChg>
        <pc:sldLayoutChg chg="add del">
          <pc:chgData name="Ilenia Grandone" userId="e0e4b5588f555b63" providerId="LiveId" clId="{0DCC7A36-64E9-4FFB-9412-0C2CF9B56828}" dt="2025-11-16T17:03:21.971" v="974" actId="47"/>
          <pc:sldLayoutMkLst>
            <pc:docMk/>
            <pc:sldMasterMk cId="3337219952" sldId="2147483752"/>
            <pc:sldLayoutMk cId="466764263" sldId="2147483758"/>
          </pc:sldLayoutMkLst>
        </pc:sldLayoutChg>
        <pc:sldLayoutChg chg="add del">
          <pc:chgData name="Ilenia Grandone" userId="e0e4b5588f555b63" providerId="LiveId" clId="{0DCC7A36-64E9-4FFB-9412-0C2CF9B56828}" dt="2025-11-16T17:03:21.971" v="974" actId="47"/>
          <pc:sldLayoutMkLst>
            <pc:docMk/>
            <pc:sldMasterMk cId="3337219952" sldId="2147483752"/>
            <pc:sldLayoutMk cId="4262024109" sldId="2147483759"/>
          </pc:sldLayoutMkLst>
        </pc:sldLayoutChg>
        <pc:sldLayoutChg chg="add del">
          <pc:chgData name="Ilenia Grandone" userId="e0e4b5588f555b63" providerId="LiveId" clId="{0DCC7A36-64E9-4FFB-9412-0C2CF9B56828}" dt="2025-11-16T17:03:21.971" v="974" actId="47"/>
          <pc:sldLayoutMkLst>
            <pc:docMk/>
            <pc:sldMasterMk cId="3337219952" sldId="2147483752"/>
            <pc:sldLayoutMk cId="3222284485" sldId="2147483760"/>
          </pc:sldLayoutMkLst>
        </pc:sldLayoutChg>
        <pc:sldLayoutChg chg="add del">
          <pc:chgData name="Ilenia Grandone" userId="e0e4b5588f555b63" providerId="LiveId" clId="{0DCC7A36-64E9-4FFB-9412-0C2CF9B56828}" dt="2025-11-16T17:03:21.971" v="974" actId="47"/>
          <pc:sldLayoutMkLst>
            <pc:docMk/>
            <pc:sldMasterMk cId="3337219952" sldId="2147483752"/>
            <pc:sldLayoutMk cId="554100663" sldId="2147483761"/>
          </pc:sldLayoutMkLst>
        </pc:sldLayoutChg>
        <pc:sldLayoutChg chg="add del">
          <pc:chgData name="Ilenia Grandone" userId="e0e4b5588f555b63" providerId="LiveId" clId="{0DCC7A36-64E9-4FFB-9412-0C2CF9B56828}" dt="2025-11-16T17:03:21.971" v="974" actId="47"/>
          <pc:sldLayoutMkLst>
            <pc:docMk/>
            <pc:sldMasterMk cId="3337219952" sldId="2147483752"/>
            <pc:sldLayoutMk cId="1419534808" sldId="2147483762"/>
          </pc:sldLayoutMkLst>
        </pc:sldLayoutChg>
        <pc:sldLayoutChg chg="add del">
          <pc:chgData name="Ilenia Grandone" userId="e0e4b5588f555b63" providerId="LiveId" clId="{0DCC7A36-64E9-4FFB-9412-0C2CF9B56828}" dt="2025-11-16T17:03:21.971" v="974" actId="47"/>
          <pc:sldLayoutMkLst>
            <pc:docMk/>
            <pc:sldMasterMk cId="3337219952" sldId="2147483752"/>
            <pc:sldLayoutMk cId="2208108474" sldId="2147483763"/>
          </pc:sldLayoutMkLst>
        </pc:sldLayoutChg>
        <pc:sldLayoutChg chg="add del">
          <pc:chgData name="Ilenia Grandone" userId="e0e4b5588f555b63" providerId="LiveId" clId="{0DCC7A36-64E9-4FFB-9412-0C2CF9B56828}" dt="2025-11-16T17:03:21.971" v="974" actId="47"/>
          <pc:sldLayoutMkLst>
            <pc:docMk/>
            <pc:sldMasterMk cId="3337219952" sldId="2147483752"/>
            <pc:sldLayoutMk cId="2320272318" sldId="2147483764"/>
          </pc:sldLayoutMkLst>
        </pc:sldLayoutChg>
        <pc:sldLayoutChg chg="add del">
          <pc:chgData name="Ilenia Grandone" userId="e0e4b5588f555b63" providerId="LiveId" clId="{0DCC7A36-64E9-4FFB-9412-0C2CF9B56828}" dt="2025-11-16T17:03:21.971" v="974" actId="47"/>
          <pc:sldLayoutMkLst>
            <pc:docMk/>
            <pc:sldMasterMk cId="3337219952" sldId="2147483752"/>
            <pc:sldLayoutMk cId="1304099250" sldId="2147483765"/>
          </pc:sldLayoutMkLst>
        </pc:sldLayoutChg>
        <pc:sldLayoutChg chg="add del">
          <pc:chgData name="Ilenia Grandone" userId="e0e4b5588f555b63" providerId="LiveId" clId="{0DCC7A36-64E9-4FFB-9412-0C2CF9B56828}" dt="2025-11-16T17:03:21.971" v="974" actId="47"/>
          <pc:sldLayoutMkLst>
            <pc:docMk/>
            <pc:sldMasterMk cId="3337219952" sldId="2147483752"/>
            <pc:sldLayoutMk cId="3584785502" sldId="2147483766"/>
          </pc:sldLayoutMkLst>
        </pc:sldLayoutChg>
        <pc:sldLayoutChg chg="add del">
          <pc:chgData name="Ilenia Grandone" userId="e0e4b5588f555b63" providerId="LiveId" clId="{0DCC7A36-64E9-4FFB-9412-0C2CF9B56828}" dt="2025-11-16T17:03:21.971" v="974" actId="47"/>
          <pc:sldLayoutMkLst>
            <pc:docMk/>
            <pc:sldMasterMk cId="3337219952" sldId="2147483752"/>
            <pc:sldLayoutMk cId="1654889564" sldId="2147483767"/>
          </pc:sldLayoutMkLst>
        </pc:sldLayoutChg>
        <pc:sldLayoutChg chg="add del">
          <pc:chgData name="Ilenia Grandone" userId="e0e4b5588f555b63" providerId="LiveId" clId="{0DCC7A36-64E9-4FFB-9412-0C2CF9B56828}" dt="2025-11-16T17:03:21.971" v="974" actId="47"/>
          <pc:sldLayoutMkLst>
            <pc:docMk/>
            <pc:sldMasterMk cId="3337219952" sldId="2147483752"/>
            <pc:sldLayoutMk cId="1342537602" sldId="2147483768"/>
          </pc:sldLayoutMkLst>
        </pc:sldLayoutChg>
        <pc:sldLayoutChg chg="add del">
          <pc:chgData name="Ilenia Grandone" userId="e0e4b5588f555b63" providerId="LiveId" clId="{0DCC7A36-64E9-4FFB-9412-0C2CF9B56828}" dt="2025-11-16T17:03:21.971" v="974" actId="47"/>
          <pc:sldLayoutMkLst>
            <pc:docMk/>
            <pc:sldMasterMk cId="3337219952" sldId="2147483752"/>
            <pc:sldLayoutMk cId="3340695244" sldId="2147483769"/>
          </pc:sldLayoutMkLst>
        </pc:sldLayoutChg>
        <pc:sldLayoutChg chg="add del">
          <pc:chgData name="Ilenia Grandone" userId="e0e4b5588f555b63" providerId="LiveId" clId="{0DCC7A36-64E9-4FFB-9412-0C2CF9B56828}" dt="2025-11-16T17:03:21.971" v="974" actId="47"/>
          <pc:sldLayoutMkLst>
            <pc:docMk/>
            <pc:sldMasterMk cId="3337219952" sldId="2147483752"/>
            <pc:sldLayoutMk cId="1911261991" sldId="2147483770"/>
          </pc:sldLayoutMkLst>
        </pc:sldLayoutChg>
        <pc:sldLayoutChg chg="add del">
          <pc:chgData name="Ilenia Grandone" userId="e0e4b5588f555b63" providerId="LiveId" clId="{0DCC7A36-64E9-4FFB-9412-0C2CF9B56828}" dt="2025-11-16T17:03:21.971" v="974" actId="47"/>
          <pc:sldLayoutMkLst>
            <pc:docMk/>
            <pc:sldMasterMk cId="3337219952" sldId="2147483752"/>
            <pc:sldLayoutMk cId="257197446" sldId="2147483771"/>
          </pc:sldLayoutMkLst>
        </pc:sldLayoutChg>
        <pc:sldLayoutChg chg="add del">
          <pc:chgData name="Ilenia Grandone" userId="e0e4b5588f555b63" providerId="LiveId" clId="{0DCC7A36-64E9-4FFB-9412-0C2CF9B56828}" dt="2025-11-16T17:03:21.971" v="974" actId="47"/>
          <pc:sldLayoutMkLst>
            <pc:docMk/>
            <pc:sldMasterMk cId="3337219952" sldId="2147483752"/>
            <pc:sldLayoutMk cId="3804279127" sldId="2147483772"/>
          </pc:sldLayoutMkLst>
        </pc:sldLayoutChg>
      </pc:sldMaster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4E0E85-03C6-4437-9EC2-45E31A4EC1E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F9AD77F-0CC7-4A2D-9322-FE7D02AD3891}">
      <dgm:prSet/>
      <dgm:spPr/>
      <dgm:t>
        <a:bodyPr/>
        <a:lstStyle/>
        <a:p>
          <a:r>
            <a:rPr lang="it-IT">
              <a:latin typeface="Calibri" panose="020F0502020204030204" pitchFamily="34" charset="0"/>
              <a:ea typeface="Calibri" panose="020F0502020204030204" pitchFamily="34" charset="0"/>
              <a:cs typeface="Calibri" panose="020F0502020204030204" pitchFamily="34" charset="0"/>
            </a:rPr>
            <a:t>complicanza chirurgica</a:t>
          </a:r>
          <a:endParaRPr lang="en-US">
            <a:latin typeface="Calibri" panose="020F0502020204030204" pitchFamily="34" charset="0"/>
            <a:ea typeface="Calibri" panose="020F0502020204030204" pitchFamily="34" charset="0"/>
            <a:cs typeface="Calibri" panose="020F0502020204030204" pitchFamily="34" charset="0"/>
          </a:endParaRPr>
        </a:p>
      </dgm:t>
    </dgm:pt>
    <dgm:pt modelId="{48ABCC7F-004C-498F-816A-B9BFC2B87B26}" type="parTrans" cxnId="{C64609F1-E6E0-4C9C-8AF5-51F9D82FF0F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1AAE96F-0CDE-4D60-9216-065CF11FACBF}" type="sibTrans" cxnId="{C64609F1-E6E0-4C9C-8AF5-51F9D82FF0F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1739DD7-28EE-4B5B-87BA-EA2851948948}">
      <dgm:prSet/>
      <dgm:spPr/>
      <dgm:t>
        <a:bodyPr/>
        <a:lstStyle/>
        <a:p>
          <a:r>
            <a:rPr lang="it-IT">
              <a:latin typeface="Calibri" panose="020F0502020204030204" pitchFamily="34" charset="0"/>
              <a:ea typeface="Calibri" panose="020F0502020204030204" pitchFamily="34" charset="0"/>
              <a:cs typeface="Calibri" panose="020F0502020204030204" pitchFamily="34" charset="0"/>
            </a:rPr>
            <a:t>scivolamento del bendaggio, </a:t>
          </a:r>
          <a:endParaRPr lang="en-US">
            <a:latin typeface="Calibri" panose="020F0502020204030204" pitchFamily="34" charset="0"/>
            <a:ea typeface="Calibri" panose="020F0502020204030204" pitchFamily="34" charset="0"/>
            <a:cs typeface="Calibri" panose="020F0502020204030204" pitchFamily="34" charset="0"/>
          </a:endParaRPr>
        </a:p>
      </dgm:t>
    </dgm:pt>
    <dgm:pt modelId="{6B87787D-25D5-4448-AAED-2738210EE221}" type="parTrans" cxnId="{B3644B3F-81E5-404A-894D-1722AB2F0A5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7F53312-A2CC-4014-8E9D-49D956C0A61D}" type="sibTrans" cxnId="{B3644B3F-81E5-404A-894D-1722AB2F0A51}">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08FFD1A9-21E1-44C1-84BF-9F5C26C675F2}">
      <dgm:prSet/>
      <dgm:spPr/>
      <dgm:t>
        <a:bodyPr/>
        <a:lstStyle/>
        <a:p>
          <a:r>
            <a:rPr lang="it-IT" dirty="0">
              <a:latin typeface="Calibri" panose="020F0502020204030204" pitchFamily="34" charset="0"/>
              <a:ea typeface="Calibri" panose="020F0502020204030204" pitchFamily="34" charset="0"/>
              <a:cs typeface="Calibri" panose="020F0502020204030204" pitchFamily="34" charset="0"/>
            </a:rPr>
            <a:t>stenosi -bypass gastrico a Y di Roux (RYGB) </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69B1DE6F-F4AC-4886-9F11-AE275068B797}" type="parTrans" cxnId="{60A48F1D-856A-4E1A-8C78-03B94B5AA25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08C7D699-E71B-486A-9985-2C0CDB77628D}" type="sibTrans" cxnId="{60A48F1D-856A-4E1A-8C78-03B94B5AA25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9FBC074-03A5-48F3-9EA0-5978EA4B1114}">
      <dgm:prSet/>
      <dgm:spPr/>
      <dgm:t>
        <a:bodyPr/>
        <a:lstStyle/>
        <a:p>
          <a:r>
            <a:rPr lang="it-IT">
              <a:latin typeface="Calibri" panose="020F0502020204030204" pitchFamily="34" charset="0"/>
              <a:ea typeface="Calibri" panose="020F0502020204030204" pitchFamily="34" charset="0"/>
              <a:cs typeface="Calibri" panose="020F0502020204030204" pitchFamily="34" charset="0"/>
            </a:rPr>
            <a:t>ostruzione intestinale</a:t>
          </a:r>
          <a:endParaRPr lang="en-US">
            <a:latin typeface="Calibri" panose="020F0502020204030204" pitchFamily="34" charset="0"/>
            <a:ea typeface="Calibri" panose="020F0502020204030204" pitchFamily="34" charset="0"/>
            <a:cs typeface="Calibri" panose="020F0502020204030204" pitchFamily="34" charset="0"/>
          </a:endParaRPr>
        </a:p>
      </dgm:t>
    </dgm:pt>
    <dgm:pt modelId="{91A6AF80-3751-4433-916B-9C137258D800}" type="parTrans" cxnId="{59E1408E-6F01-434A-BAB3-BDA54449536B}">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5B00813C-2398-46B2-A1CE-1BC68C6DFA80}" type="sibTrans" cxnId="{59E1408E-6F01-434A-BAB3-BDA54449536B}">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1CF5298-88FB-44CE-B612-D0C92B1BCA5B}">
      <dgm:prSet/>
      <dgm:spPr/>
      <dgm:t>
        <a:bodyPr/>
        <a:lstStyle/>
        <a:p>
          <a:r>
            <a:rPr lang="it-IT">
              <a:latin typeface="Calibri" panose="020F0502020204030204" pitchFamily="34" charset="0"/>
              <a:ea typeface="Calibri" panose="020F0502020204030204" pitchFamily="34" charset="0"/>
              <a:cs typeface="Calibri" panose="020F0502020204030204" pitchFamily="34" charset="0"/>
            </a:rPr>
            <a:t>reflusso</a:t>
          </a:r>
          <a:endParaRPr lang="en-US">
            <a:latin typeface="Calibri" panose="020F0502020204030204" pitchFamily="34" charset="0"/>
            <a:ea typeface="Calibri" panose="020F0502020204030204" pitchFamily="34" charset="0"/>
            <a:cs typeface="Calibri" panose="020F0502020204030204" pitchFamily="34" charset="0"/>
          </a:endParaRPr>
        </a:p>
      </dgm:t>
    </dgm:pt>
    <dgm:pt modelId="{929F16B3-3AFC-40AE-9204-F4E9728C8F07}" type="parTrans" cxnId="{3AA8F200-9B38-4190-A0F2-8BE12B9091F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9368562-6CD0-4C8D-928A-3D3C70FAD9BA}" type="sibTrans" cxnId="{3AA8F200-9B38-4190-A0F2-8BE12B9091F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28EF2E07-2436-4800-9951-A55AB961FDCD}">
      <dgm:prSet/>
      <dgm:spPr/>
      <dgm:t>
        <a:bodyPr/>
        <a:lstStyle/>
        <a:p>
          <a:pPr algn="ctr"/>
          <a:r>
            <a:rPr lang="it-IT">
              <a:latin typeface="Calibri" panose="020F0502020204030204" pitchFamily="34" charset="0"/>
              <a:ea typeface="Calibri" panose="020F0502020204030204" pitchFamily="34" charset="0"/>
              <a:cs typeface="Calibri" panose="020F0502020204030204" pitchFamily="34" charset="0"/>
            </a:rPr>
            <a:t>ulcere gastriche</a:t>
          </a:r>
        </a:p>
        <a:p>
          <a:pPr algn="ctr"/>
          <a:r>
            <a:rPr lang="it-IT">
              <a:latin typeface="Calibri" panose="020F0502020204030204" pitchFamily="34" charset="0"/>
              <a:ea typeface="Calibri" panose="020F0502020204030204" pitchFamily="34" charset="0"/>
              <a:cs typeface="Calibri" panose="020F0502020204030204" pitchFamily="34" charset="0"/>
            </a:rPr>
            <a:t> ( in genere anastomotiche)</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0003A1F4-C939-4817-A0D1-F1D714531B80}" type="parTrans" cxnId="{321F47AB-41F7-4DEC-8E44-6141907EF4F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56DC391-D87D-4F00-B403-FB717DB7E079}" type="sibTrans" cxnId="{321F47AB-41F7-4DEC-8E44-6141907EF4F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D6B78C2A-A499-4403-8661-DB7DD97DCE4A}">
      <dgm:prSet/>
      <dgm:spPr/>
      <dgm:t>
        <a:bodyPr/>
        <a:lstStyle/>
        <a:p>
          <a:r>
            <a:rPr lang="it-IT">
              <a:latin typeface="Calibri" panose="020F0502020204030204" pitchFamily="34" charset="0"/>
              <a:ea typeface="Calibri" panose="020F0502020204030204" pitchFamily="34" charset="0"/>
              <a:cs typeface="Calibri" panose="020F0502020204030204" pitchFamily="34" charset="0"/>
            </a:rPr>
            <a:t>FISTOLA</a:t>
          </a:r>
          <a:endParaRPr lang="en-US">
            <a:latin typeface="Calibri" panose="020F0502020204030204" pitchFamily="34" charset="0"/>
            <a:ea typeface="Calibri" panose="020F0502020204030204" pitchFamily="34" charset="0"/>
            <a:cs typeface="Calibri" panose="020F0502020204030204" pitchFamily="34" charset="0"/>
          </a:endParaRPr>
        </a:p>
      </dgm:t>
    </dgm:pt>
    <dgm:pt modelId="{F07CA938-C278-4BC7-9B77-A36B96417A96}" type="parTrans" cxnId="{65FBD207-F229-4E51-8AA5-15DE3A5C616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BC147D8-9EB5-4C4E-A5BB-B4877FAF3C36}" type="sibTrans" cxnId="{65FBD207-F229-4E51-8AA5-15DE3A5C6164}">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D2653876-20E0-4D35-868C-64A195549A07}" type="pres">
      <dgm:prSet presAssocID="{914E0E85-03C6-4437-9EC2-45E31A4EC1E7}" presName="hierChild1" presStyleCnt="0">
        <dgm:presLayoutVars>
          <dgm:chPref val="1"/>
          <dgm:dir/>
          <dgm:animOne val="branch"/>
          <dgm:animLvl val="lvl"/>
          <dgm:resizeHandles/>
        </dgm:presLayoutVars>
      </dgm:prSet>
      <dgm:spPr/>
    </dgm:pt>
    <dgm:pt modelId="{64C97232-482B-4C3B-8E65-67F7B518B3C2}" type="pres">
      <dgm:prSet presAssocID="{3F9AD77F-0CC7-4A2D-9322-FE7D02AD3891}" presName="hierRoot1" presStyleCnt="0"/>
      <dgm:spPr/>
    </dgm:pt>
    <dgm:pt modelId="{7284BD69-14F4-4AE4-88CD-329DD23913CB}" type="pres">
      <dgm:prSet presAssocID="{3F9AD77F-0CC7-4A2D-9322-FE7D02AD3891}" presName="composite" presStyleCnt="0"/>
      <dgm:spPr/>
    </dgm:pt>
    <dgm:pt modelId="{A92DA1BA-25F0-44DA-A5FF-D33FF7A37A14}" type="pres">
      <dgm:prSet presAssocID="{3F9AD77F-0CC7-4A2D-9322-FE7D02AD3891}" presName="background" presStyleLbl="node0" presStyleIdx="0" presStyleCnt="1"/>
      <dgm:spPr/>
    </dgm:pt>
    <dgm:pt modelId="{18D4601F-0E06-4B7A-AAAA-DB439AEF52D0}" type="pres">
      <dgm:prSet presAssocID="{3F9AD77F-0CC7-4A2D-9322-FE7D02AD3891}" presName="text" presStyleLbl="fgAcc0" presStyleIdx="0" presStyleCnt="1">
        <dgm:presLayoutVars>
          <dgm:chPref val="3"/>
        </dgm:presLayoutVars>
      </dgm:prSet>
      <dgm:spPr/>
    </dgm:pt>
    <dgm:pt modelId="{47750E1E-B9E0-4190-A8A2-43BC32F5EB9D}" type="pres">
      <dgm:prSet presAssocID="{3F9AD77F-0CC7-4A2D-9322-FE7D02AD3891}" presName="hierChild2" presStyleCnt="0"/>
      <dgm:spPr/>
    </dgm:pt>
    <dgm:pt modelId="{3CC7951F-7004-4195-B974-C828F6C20C58}" type="pres">
      <dgm:prSet presAssocID="{6B87787D-25D5-4448-AAED-2738210EE221}" presName="Name10" presStyleLbl="parChTrans1D2" presStyleIdx="0" presStyleCnt="6"/>
      <dgm:spPr/>
    </dgm:pt>
    <dgm:pt modelId="{87AB0856-D77B-43C4-8837-8A5829E58DC0}" type="pres">
      <dgm:prSet presAssocID="{41739DD7-28EE-4B5B-87BA-EA2851948948}" presName="hierRoot2" presStyleCnt="0"/>
      <dgm:spPr/>
    </dgm:pt>
    <dgm:pt modelId="{BA6F989E-6366-4460-929A-E50097B8FE5B}" type="pres">
      <dgm:prSet presAssocID="{41739DD7-28EE-4B5B-87BA-EA2851948948}" presName="composite2" presStyleCnt="0"/>
      <dgm:spPr/>
    </dgm:pt>
    <dgm:pt modelId="{3C4920BF-A325-4D76-B47A-8F2D6E98AFEA}" type="pres">
      <dgm:prSet presAssocID="{41739DD7-28EE-4B5B-87BA-EA2851948948}" presName="background2" presStyleLbl="node2" presStyleIdx="0" presStyleCnt="6"/>
      <dgm:spPr/>
    </dgm:pt>
    <dgm:pt modelId="{2DF4C0B2-3CB5-4774-BA1A-4CC002707DFA}" type="pres">
      <dgm:prSet presAssocID="{41739DD7-28EE-4B5B-87BA-EA2851948948}" presName="text2" presStyleLbl="fgAcc2" presStyleIdx="0" presStyleCnt="6">
        <dgm:presLayoutVars>
          <dgm:chPref val="3"/>
        </dgm:presLayoutVars>
      </dgm:prSet>
      <dgm:spPr/>
    </dgm:pt>
    <dgm:pt modelId="{83FE8BBD-0FFB-4558-A780-10FBD0A64609}" type="pres">
      <dgm:prSet presAssocID="{41739DD7-28EE-4B5B-87BA-EA2851948948}" presName="hierChild3" presStyleCnt="0"/>
      <dgm:spPr/>
    </dgm:pt>
    <dgm:pt modelId="{17280EC5-68C7-45C1-B4F6-CAAC164E96C6}" type="pres">
      <dgm:prSet presAssocID="{69B1DE6F-F4AC-4886-9F11-AE275068B797}" presName="Name10" presStyleLbl="parChTrans1D2" presStyleIdx="1" presStyleCnt="6"/>
      <dgm:spPr/>
    </dgm:pt>
    <dgm:pt modelId="{9C51B3C5-4731-48AD-9D06-EE8B47C92325}" type="pres">
      <dgm:prSet presAssocID="{08FFD1A9-21E1-44C1-84BF-9F5C26C675F2}" presName="hierRoot2" presStyleCnt="0"/>
      <dgm:spPr/>
    </dgm:pt>
    <dgm:pt modelId="{076337E7-7E38-4CDA-9CDC-E145ADD14A2D}" type="pres">
      <dgm:prSet presAssocID="{08FFD1A9-21E1-44C1-84BF-9F5C26C675F2}" presName="composite2" presStyleCnt="0"/>
      <dgm:spPr/>
    </dgm:pt>
    <dgm:pt modelId="{443CA801-B571-4D4D-8C9F-2AFBA2E5D429}" type="pres">
      <dgm:prSet presAssocID="{08FFD1A9-21E1-44C1-84BF-9F5C26C675F2}" presName="background2" presStyleLbl="node2" presStyleIdx="1" presStyleCnt="6"/>
      <dgm:spPr/>
    </dgm:pt>
    <dgm:pt modelId="{02D66E77-5DC6-4E53-9D8B-A0D33F363AA3}" type="pres">
      <dgm:prSet presAssocID="{08FFD1A9-21E1-44C1-84BF-9F5C26C675F2}" presName="text2" presStyleLbl="fgAcc2" presStyleIdx="1" presStyleCnt="6">
        <dgm:presLayoutVars>
          <dgm:chPref val="3"/>
        </dgm:presLayoutVars>
      </dgm:prSet>
      <dgm:spPr/>
    </dgm:pt>
    <dgm:pt modelId="{FAFACBC9-9DDF-4DED-BE41-B38D9377199E}" type="pres">
      <dgm:prSet presAssocID="{08FFD1A9-21E1-44C1-84BF-9F5C26C675F2}" presName="hierChild3" presStyleCnt="0"/>
      <dgm:spPr/>
    </dgm:pt>
    <dgm:pt modelId="{4631C92F-9059-456E-AD3C-9F4135F6F9D4}" type="pres">
      <dgm:prSet presAssocID="{91A6AF80-3751-4433-916B-9C137258D800}" presName="Name10" presStyleLbl="parChTrans1D2" presStyleIdx="2" presStyleCnt="6"/>
      <dgm:spPr/>
    </dgm:pt>
    <dgm:pt modelId="{A59F7288-2EF2-4A5D-B7CC-42EEB2DF1C01}" type="pres">
      <dgm:prSet presAssocID="{99FBC074-03A5-48F3-9EA0-5978EA4B1114}" presName="hierRoot2" presStyleCnt="0"/>
      <dgm:spPr/>
    </dgm:pt>
    <dgm:pt modelId="{59F9E541-88AC-4752-8AE5-EE580D47CF5B}" type="pres">
      <dgm:prSet presAssocID="{99FBC074-03A5-48F3-9EA0-5978EA4B1114}" presName="composite2" presStyleCnt="0"/>
      <dgm:spPr/>
    </dgm:pt>
    <dgm:pt modelId="{DFB151C4-8B04-4C23-900E-FA47BC63DA2D}" type="pres">
      <dgm:prSet presAssocID="{99FBC074-03A5-48F3-9EA0-5978EA4B1114}" presName="background2" presStyleLbl="node2" presStyleIdx="2" presStyleCnt="6"/>
      <dgm:spPr/>
    </dgm:pt>
    <dgm:pt modelId="{026C5F36-3AFE-4349-9FFF-8B7809D7FEDD}" type="pres">
      <dgm:prSet presAssocID="{99FBC074-03A5-48F3-9EA0-5978EA4B1114}" presName="text2" presStyleLbl="fgAcc2" presStyleIdx="2" presStyleCnt="6">
        <dgm:presLayoutVars>
          <dgm:chPref val="3"/>
        </dgm:presLayoutVars>
      </dgm:prSet>
      <dgm:spPr/>
    </dgm:pt>
    <dgm:pt modelId="{CA00C659-E6D9-4A70-BDE7-0BC3087E3F24}" type="pres">
      <dgm:prSet presAssocID="{99FBC074-03A5-48F3-9EA0-5978EA4B1114}" presName="hierChild3" presStyleCnt="0"/>
      <dgm:spPr/>
    </dgm:pt>
    <dgm:pt modelId="{5FAAA0DB-4ADB-42D9-8F54-F2B730F4FB82}" type="pres">
      <dgm:prSet presAssocID="{929F16B3-3AFC-40AE-9204-F4E9728C8F07}" presName="Name10" presStyleLbl="parChTrans1D2" presStyleIdx="3" presStyleCnt="6"/>
      <dgm:spPr/>
    </dgm:pt>
    <dgm:pt modelId="{FE65B384-9E91-42F3-8FB6-12BE5B2B4D68}" type="pres">
      <dgm:prSet presAssocID="{31CF5298-88FB-44CE-B612-D0C92B1BCA5B}" presName="hierRoot2" presStyleCnt="0"/>
      <dgm:spPr/>
    </dgm:pt>
    <dgm:pt modelId="{4B79695A-A6DD-4F80-B493-DE4D87B596D0}" type="pres">
      <dgm:prSet presAssocID="{31CF5298-88FB-44CE-B612-D0C92B1BCA5B}" presName="composite2" presStyleCnt="0"/>
      <dgm:spPr/>
    </dgm:pt>
    <dgm:pt modelId="{9997CF00-A5E4-49FB-A6B7-55931048BD25}" type="pres">
      <dgm:prSet presAssocID="{31CF5298-88FB-44CE-B612-D0C92B1BCA5B}" presName="background2" presStyleLbl="node2" presStyleIdx="3" presStyleCnt="6"/>
      <dgm:spPr/>
    </dgm:pt>
    <dgm:pt modelId="{8FF852C5-F63F-4B32-90E5-BD463700FA61}" type="pres">
      <dgm:prSet presAssocID="{31CF5298-88FB-44CE-B612-D0C92B1BCA5B}" presName="text2" presStyleLbl="fgAcc2" presStyleIdx="3" presStyleCnt="6">
        <dgm:presLayoutVars>
          <dgm:chPref val="3"/>
        </dgm:presLayoutVars>
      </dgm:prSet>
      <dgm:spPr/>
    </dgm:pt>
    <dgm:pt modelId="{1766E342-CAAA-4FF6-AB2C-DB2811915DD2}" type="pres">
      <dgm:prSet presAssocID="{31CF5298-88FB-44CE-B612-D0C92B1BCA5B}" presName="hierChild3" presStyleCnt="0"/>
      <dgm:spPr/>
    </dgm:pt>
    <dgm:pt modelId="{4362A69D-C3E4-43C6-AD94-A0A0E2A9A75F}" type="pres">
      <dgm:prSet presAssocID="{0003A1F4-C939-4817-A0D1-F1D714531B80}" presName="Name10" presStyleLbl="parChTrans1D2" presStyleIdx="4" presStyleCnt="6"/>
      <dgm:spPr/>
    </dgm:pt>
    <dgm:pt modelId="{76325846-225E-426B-AF99-12130FD2FF3D}" type="pres">
      <dgm:prSet presAssocID="{28EF2E07-2436-4800-9951-A55AB961FDCD}" presName="hierRoot2" presStyleCnt="0"/>
      <dgm:spPr/>
    </dgm:pt>
    <dgm:pt modelId="{DB219754-BF2F-405D-8A34-D678EA788857}" type="pres">
      <dgm:prSet presAssocID="{28EF2E07-2436-4800-9951-A55AB961FDCD}" presName="composite2" presStyleCnt="0"/>
      <dgm:spPr/>
    </dgm:pt>
    <dgm:pt modelId="{C3A0E299-65CE-4363-81B0-2065DD7D0624}" type="pres">
      <dgm:prSet presAssocID="{28EF2E07-2436-4800-9951-A55AB961FDCD}" presName="background2" presStyleLbl="node2" presStyleIdx="4" presStyleCnt="6"/>
      <dgm:spPr/>
    </dgm:pt>
    <dgm:pt modelId="{E651AAA8-C2C5-4D0D-943B-7FB04DDF6877}" type="pres">
      <dgm:prSet presAssocID="{28EF2E07-2436-4800-9951-A55AB961FDCD}" presName="text2" presStyleLbl="fgAcc2" presStyleIdx="4" presStyleCnt="6">
        <dgm:presLayoutVars>
          <dgm:chPref val="3"/>
        </dgm:presLayoutVars>
      </dgm:prSet>
      <dgm:spPr/>
    </dgm:pt>
    <dgm:pt modelId="{9D7CDDE8-F2F0-4A05-9A9C-F23C1446AC6B}" type="pres">
      <dgm:prSet presAssocID="{28EF2E07-2436-4800-9951-A55AB961FDCD}" presName="hierChild3" presStyleCnt="0"/>
      <dgm:spPr/>
    </dgm:pt>
    <dgm:pt modelId="{7BB352A2-1BC7-4F60-B267-0D9A3E2D0137}" type="pres">
      <dgm:prSet presAssocID="{F07CA938-C278-4BC7-9B77-A36B96417A96}" presName="Name10" presStyleLbl="parChTrans1D2" presStyleIdx="5" presStyleCnt="6"/>
      <dgm:spPr/>
    </dgm:pt>
    <dgm:pt modelId="{50256756-9BEC-4619-960E-CEEB5D71AC60}" type="pres">
      <dgm:prSet presAssocID="{D6B78C2A-A499-4403-8661-DB7DD97DCE4A}" presName="hierRoot2" presStyleCnt="0"/>
      <dgm:spPr/>
    </dgm:pt>
    <dgm:pt modelId="{AE157B25-8920-4E4B-9E20-713C3C20BEAA}" type="pres">
      <dgm:prSet presAssocID="{D6B78C2A-A499-4403-8661-DB7DD97DCE4A}" presName="composite2" presStyleCnt="0"/>
      <dgm:spPr/>
    </dgm:pt>
    <dgm:pt modelId="{8C1273ED-5112-433D-9FE0-7C342E35C929}" type="pres">
      <dgm:prSet presAssocID="{D6B78C2A-A499-4403-8661-DB7DD97DCE4A}" presName="background2" presStyleLbl="node2" presStyleIdx="5" presStyleCnt="6"/>
      <dgm:spPr/>
    </dgm:pt>
    <dgm:pt modelId="{B6CD8535-9877-49C4-8088-3DFA1F1FEC60}" type="pres">
      <dgm:prSet presAssocID="{D6B78C2A-A499-4403-8661-DB7DD97DCE4A}" presName="text2" presStyleLbl="fgAcc2" presStyleIdx="5" presStyleCnt="6">
        <dgm:presLayoutVars>
          <dgm:chPref val="3"/>
        </dgm:presLayoutVars>
      </dgm:prSet>
      <dgm:spPr/>
    </dgm:pt>
    <dgm:pt modelId="{63C98B6F-200B-4443-BE38-C31532A8AAC7}" type="pres">
      <dgm:prSet presAssocID="{D6B78C2A-A499-4403-8661-DB7DD97DCE4A}" presName="hierChild3" presStyleCnt="0"/>
      <dgm:spPr/>
    </dgm:pt>
  </dgm:ptLst>
  <dgm:cxnLst>
    <dgm:cxn modelId="{8F30DB00-EA81-4A66-A5AA-DA88C17052A6}" type="presOf" srcId="{F07CA938-C278-4BC7-9B77-A36B96417A96}" destId="{7BB352A2-1BC7-4F60-B267-0D9A3E2D0137}" srcOrd="0" destOrd="0" presId="urn:microsoft.com/office/officeart/2005/8/layout/hierarchy1"/>
    <dgm:cxn modelId="{3AA8F200-9B38-4190-A0F2-8BE12B9091F4}" srcId="{3F9AD77F-0CC7-4A2D-9322-FE7D02AD3891}" destId="{31CF5298-88FB-44CE-B612-D0C92B1BCA5B}" srcOrd="3" destOrd="0" parTransId="{929F16B3-3AFC-40AE-9204-F4E9728C8F07}" sibTransId="{29368562-6CD0-4C8D-928A-3D3C70FAD9BA}"/>
    <dgm:cxn modelId="{65FBD207-F229-4E51-8AA5-15DE3A5C6164}" srcId="{3F9AD77F-0CC7-4A2D-9322-FE7D02AD3891}" destId="{D6B78C2A-A499-4403-8661-DB7DD97DCE4A}" srcOrd="5" destOrd="0" parTransId="{F07CA938-C278-4BC7-9B77-A36B96417A96}" sibTransId="{CBC147D8-9EB5-4C4E-A5BB-B4877FAF3C36}"/>
    <dgm:cxn modelId="{D993820B-B7F8-41CC-9A35-219E1CDEFAD5}" type="presOf" srcId="{08FFD1A9-21E1-44C1-84BF-9F5C26C675F2}" destId="{02D66E77-5DC6-4E53-9D8B-A0D33F363AA3}" srcOrd="0" destOrd="0" presId="urn:microsoft.com/office/officeart/2005/8/layout/hierarchy1"/>
    <dgm:cxn modelId="{FA49DF0C-63E1-4630-B34B-25F57A1D0699}" type="presOf" srcId="{3F9AD77F-0CC7-4A2D-9322-FE7D02AD3891}" destId="{18D4601F-0E06-4B7A-AAAA-DB439AEF52D0}" srcOrd="0" destOrd="0" presId="urn:microsoft.com/office/officeart/2005/8/layout/hierarchy1"/>
    <dgm:cxn modelId="{60A48F1D-856A-4E1A-8C78-03B94B5AA254}" srcId="{3F9AD77F-0CC7-4A2D-9322-FE7D02AD3891}" destId="{08FFD1A9-21E1-44C1-84BF-9F5C26C675F2}" srcOrd="1" destOrd="0" parTransId="{69B1DE6F-F4AC-4886-9F11-AE275068B797}" sibTransId="{08C7D699-E71B-486A-9985-2C0CDB77628D}"/>
    <dgm:cxn modelId="{C8EF9523-99C0-4CF1-8259-E5B76CEBED40}" type="presOf" srcId="{D6B78C2A-A499-4403-8661-DB7DD97DCE4A}" destId="{B6CD8535-9877-49C4-8088-3DFA1F1FEC60}" srcOrd="0" destOrd="0" presId="urn:microsoft.com/office/officeart/2005/8/layout/hierarchy1"/>
    <dgm:cxn modelId="{5F55142E-2707-4E67-B7A9-6D3B6898C31E}" type="presOf" srcId="{69B1DE6F-F4AC-4886-9F11-AE275068B797}" destId="{17280EC5-68C7-45C1-B4F6-CAAC164E96C6}" srcOrd="0" destOrd="0" presId="urn:microsoft.com/office/officeart/2005/8/layout/hierarchy1"/>
    <dgm:cxn modelId="{B3644B3F-81E5-404A-894D-1722AB2F0A51}" srcId="{3F9AD77F-0CC7-4A2D-9322-FE7D02AD3891}" destId="{41739DD7-28EE-4B5B-87BA-EA2851948948}" srcOrd="0" destOrd="0" parTransId="{6B87787D-25D5-4448-AAED-2738210EE221}" sibTransId="{C7F53312-A2CC-4014-8E9D-49D956C0A61D}"/>
    <dgm:cxn modelId="{0FE1E25F-E2FB-4773-813B-19D157F3F67A}" type="presOf" srcId="{929F16B3-3AFC-40AE-9204-F4E9728C8F07}" destId="{5FAAA0DB-4ADB-42D9-8F54-F2B730F4FB82}" srcOrd="0" destOrd="0" presId="urn:microsoft.com/office/officeart/2005/8/layout/hierarchy1"/>
    <dgm:cxn modelId="{5AA0B041-3333-4C4B-9729-9DAAC9D86390}" type="presOf" srcId="{91A6AF80-3751-4433-916B-9C137258D800}" destId="{4631C92F-9059-456E-AD3C-9F4135F6F9D4}" srcOrd="0" destOrd="0" presId="urn:microsoft.com/office/officeart/2005/8/layout/hierarchy1"/>
    <dgm:cxn modelId="{E0D9DC66-6CF1-4B5D-BD20-0A9B77618852}" type="presOf" srcId="{31CF5298-88FB-44CE-B612-D0C92B1BCA5B}" destId="{8FF852C5-F63F-4B32-90E5-BD463700FA61}" srcOrd="0" destOrd="0" presId="urn:microsoft.com/office/officeart/2005/8/layout/hierarchy1"/>
    <dgm:cxn modelId="{89E36F52-31C5-4D13-92CA-13C3049F8504}" type="presOf" srcId="{914E0E85-03C6-4437-9EC2-45E31A4EC1E7}" destId="{D2653876-20E0-4D35-868C-64A195549A07}" srcOrd="0" destOrd="0" presId="urn:microsoft.com/office/officeart/2005/8/layout/hierarchy1"/>
    <dgm:cxn modelId="{3E73BC83-3390-4C7C-9928-A5233F88C130}" type="presOf" srcId="{6B87787D-25D5-4448-AAED-2738210EE221}" destId="{3CC7951F-7004-4195-B974-C828F6C20C58}" srcOrd="0" destOrd="0" presId="urn:microsoft.com/office/officeart/2005/8/layout/hierarchy1"/>
    <dgm:cxn modelId="{BD39C986-6F1A-458C-AD07-E83C3F27C89E}" type="presOf" srcId="{0003A1F4-C939-4817-A0D1-F1D714531B80}" destId="{4362A69D-C3E4-43C6-AD94-A0A0E2A9A75F}" srcOrd="0" destOrd="0" presId="urn:microsoft.com/office/officeart/2005/8/layout/hierarchy1"/>
    <dgm:cxn modelId="{B1EAFF88-D3FA-44D8-82A8-D0CE5E4FA373}" type="presOf" srcId="{28EF2E07-2436-4800-9951-A55AB961FDCD}" destId="{E651AAA8-C2C5-4D0D-943B-7FB04DDF6877}" srcOrd="0" destOrd="0" presId="urn:microsoft.com/office/officeart/2005/8/layout/hierarchy1"/>
    <dgm:cxn modelId="{59E1408E-6F01-434A-BAB3-BDA54449536B}" srcId="{3F9AD77F-0CC7-4A2D-9322-FE7D02AD3891}" destId="{99FBC074-03A5-48F3-9EA0-5978EA4B1114}" srcOrd="2" destOrd="0" parTransId="{91A6AF80-3751-4433-916B-9C137258D800}" sibTransId="{5B00813C-2398-46B2-A1CE-1BC68C6DFA80}"/>
    <dgm:cxn modelId="{321F47AB-41F7-4DEC-8E44-6141907EF4F3}" srcId="{3F9AD77F-0CC7-4A2D-9322-FE7D02AD3891}" destId="{28EF2E07-2436-4800-9951-A55AB961FDCD}" srcOrd="4" destOrd="0" parTransId="{0003A1F4-C939-4817-A0D1-F1D714531B80}" sibTransId="{F56DC391-D87D-4F00-B403-FB717DB7E079}"/>
    <dgm:cxn modelId="{B6F67BB9-ECD8-4931-A3D4-E50FB8BC918D}" type="presOf" srcId="{41739DD7-28EE-4B5B-87BA-EA2851948948}" destId="{2DF4C0B2-3CB5-4774-BA1A-4CC002707DFA}" srcOrd="0" destOrd="0" presId="urn:microsoft.com/office/officeart/2005/8/layout/hierarchy1"/>
    <dgm:cxn modelId="{3A113CE6-F7FA-4963-B994-D66E60156E13}" type="presOf" srcId="{99FBC074-03A5-48F3-9EA0-5978EA4B1114}" destId="{026C5F36-3AFE-4349-9FFF-8B7809D7FEDD}" srcOrd="0" destOrd="0" presId="urn:microsoft.com/office/officeart/2005/8/layout/hierarchy1"/>
    <dgm:cxn modelId="{C64609F1-E6E0-4C9C-8AF5-51F9D82FF0F1}" srcId="{914E0E85-03C6-4437-9EC2-45E31A4EC1E7}" destId="{3F9AD77F-0CC7-4A2D-9322-FE7D02AD3891}" srcOrd="0" destOrd="0" parTransId="{48ABCC7F-004C-498F-816A-B9BFC2B87B26}" sibTransId="{21AAE96F-0CDE-4D60-9216-065CF11FACBF}"/>
    <dgm:cxn modelId="{3DE49A90-2E29-44D8-91EB-B4B89B975406}" type="presParOf" srcId="{D2653876-20E0-4D35-868C-64A195549A07}" destId="{64C97232-482B-4C3B-8E65-67F7B518B3C2}" srcOrd="0" destOrd="0" presId="urn:microsoft.com/office/officeart/2005/8/layout/hierarchy1"/>
    <dgm:cxn modelId="{40A5C763-9494-439A-B1EB-6762D8409AA9}" type="presParOf" srcId="{64C97232-482B-4C3B-8E65-67F7B518B3C2}" destId="{7284BD69-14F4-4AE4-88CD-329DD23913CB}" srcOrd="0" destOrd="0" presId="urn:microsoft.com/office/officeart/2005/8/layout/hierarchy1"/>
    <dgm:cxn modelId="{0974AD01-AFC1-45B8-94D5-7AFA4903EE04}" type="presParOf" srcId="{7284BD69-14F4-4AE4-88CD-329DD23913CB}" destId="{A92DA1BA-25F0-44DA-A5FF-D33FF7A37A14}" srcOrd="0" destOrd="0" presId="urn:microsoft.com/office/officeart/2005/8/layout/hierarchy1"/>
    <dgm:cxn modelId="{1D379A11-445F-40F2-B79F-544CB83681B5}" type="presParOf" srcId="{7284BD69-14F4-4AE4-88CD-329DD23913CB}" destId="{18D4601F-0E06-4B7A-AAAA-DB439AEF52D0}" srcOrd="1" destOrd="0" presId="urn:microsoft.com/office/officeart/2005/8/layout/hierarchy1"/>
    <dgm:cxn modelId="{3A01D9D2-9094-453A-BD92-8ECDDA62DB20}" type="presParOf" srcId="{64C97232-482B-4C3B-8E65-67F7B518B3C2}" destId="{47750E1E-B9E0-4190-A8A2-43BC32F5EB9D}" srcOrd="1" destOrd="0" presId="urn:microsoft.com/office/officeart/2005/8/layout/hierarchy1"/>
    <dgm:cxn modelId="{0D30424C-EF27-442C-9EEF-7DF9900545CA}" type="presParOf" srcId="{47750E1E-B9E0-4190-A8A2-43BC32F5EB9D}" destId="{3CC7951F-7004-4195-B974-C828F6C20C58}" srcOrd="0" destOrd="0" presId="urn:microsoft.com/office/officeart/2005/8/layout/hierarchy1"/>
    <dgm:cxn modelId="{00C1A1CF-161E-4FAB-A830-A474BBCD326C}" type="presParOf" srcId="{47750E1E-B9E0-4190-A8A2-43BC32F5EB9D}" destId="{87AB0856-D77B-43C4-8837-8A5829E58DC0}" srcOrd="1" destOrd="0" presId="urn:microsoft.com/office/officeart/2005/8/layout/hierarchy1"/>
    <dgm:cxn modelId="{A3DBA905-6F40-402F-9BE2-A1209E729968}" type="presParOf" srcId="{87AB0856-D77B-43C4-8837-8A5829E58DC0}" destId="{BA6F989E-6366-4460-929A-E50097B8FE5B}" srcOrd="0" destOrd="0" presId="urn:microsoft.com/office/officeart/2005/8/layout/hierarchy1"/>
    <dgm:cxn modelId="{6964DC69-52A7-41E9-917A-2B1126474C8B}" type="presParOf" srcId="{BA6F989E-6366-4460-929A-E50097B8FE5B}" destId="{3C4920BF-A325-4D76-B47A-8F2D6E98AFEA}" srcOrd="0" destOrd="0" presId="urn:microsoft.com/office/officeart/2005/8/layout/hierarchy1"/>
    <dgm:cxn modelId="{2FB1C6D6-1B25-4D99-AAC4-F45E192360F0}" type="presParOf" srcId="{BA6F989E-6366-4460-929A-E50097B8FE5B}" destId="{2DF4C0B2-3CB5-4774-BA1A-4CC002707DFA}" srcOrd="1" destOrd="0" presId="urn:microsoft.com/office/officeart/2005/8/layout/hierarchy1"/>
    <dgm:cxn modelId="{BCF32A6A-52EB-41B8-B325-1F1F9FBAF118}" type="presParOf" srcId="{87AB0856-D77B-43C4-8837-8A5829E58DC0}" destId="{83FE8BBD-0FFB-4558-A780-10FBD0A64609}" srcOrd="1" destOrd="0" presId="urn:microsoft.com/office/officeart/2005/8/layout/hierarchy1"/>
    <dgm:cxn modelId="{19CD03FD-F8F9-4CA2-993F-00F3DF8D5E13}" type="presParOf" srcId="{47750E1E-B9E0-4190-A8A2-43BC32F5EB9D}" destId="{17280EC5-68C7-45C1-B4F6-CAAC164E96C6}" srcOrd="2" destOrd="0" presId="urn:microsoft.com/office/officeart/2005/8/layout/hierarchy1"/>
    <dgm:cxn modelId="{B16642B8-601E-4241-95F1-87046D3B2D8F}" type="presParOf" srcId="{47750E1E-B9E0-4190-A8A2-43BC32F5EB9D}" destId="{9C51B3C5-4731-48AD-9D06-EE8B47C92325}" srcOrd="3" destOrd="0" presId="urn:microsoft.com/office/officeart/2005/8/layout/hierarchy1"/>
    <dgm:cxn modelId="{DAF266F5-91E9-44A8-B770-5D3D05D35B67}" type="presParOf" srcId="{9C51B3C5-4731-48AD-9D06-EE8B47C92325}" destId="{076337E7-7E38-4CDA-9CDC-E145ADD14A2D}" srcOrd="0" destOrd="0" presId="urn:microsoft.com/office/officeart/2005/8/layout/hierarchy1"/>
    <dgm:cxn modelId="{AA783443-CF26-4A69-AA81-EEE06679DB47}" type="presParOf" srcId="{076337E7-7E38-4CDA-9CDC-E145ADD14A2D}" destId="{443CA801-B571-4D4D-8C9F-2AFBA2E5D429}" srcOrd="0" destOrd="0" presId="urn:microsoft.com/office/officeart/2005/8/layout/hierarchy1"/>
    <dgm:cxn modelId="{21A83F77-5D0B-4251-8F22-DC3DC8E93083}" type="presParOf" srcId="{076337E7-7E38-4CDA-9CDC-E145ADD14A2D}" destId="{02D66E77-5DC6-4E53-9D8B-A0D33F363AA3}" srcOrd="1" destOrd="0" presId="urn:microsoft.com/office/officeart/2005/8/layout/hierarchy1"/>
    <dgm:cxn modelId="{54DBDBC9-9063-4D80-BCE7-4718BB2080D7}" type="presParOf" srcId="{9C51B3C5-4731-48AD-9D06-EE8B47C92325}" destId="{FAFACBC9-9DDF-4DED-BE41-B38D9377199E}" srcOrd="1" destOrd="0" presId="urn:microsoft.com/office/officeart/2005/8/layout/hierarchy1"/>
    <dgm:cxn modelId="{8A62800B-5EE2-4CD8-B210-27A13F6051B9}" type="presParOf" srcId="{47750E1E-B9E0-4190-A8A2-43BC32F5EB9D}" destId="{4631C92F-9059-456E-AD3C-9F4135F6F9D4}" srcOrd="4" destOrd="0" presId="urn:microsoft.com/office/officeart/2005/8/layout/hierarchy1"/>
    <dgm:cxn modelId="{AFA7502E-F530-4615-AE95-94964A2BBE4F}" type="presParOf" srcId="{47750E1E-B9E0-4190-A8A2-43BC32F5EB9D}" destId="{A59F7288-2EF2-4A5D-B7CC-42EEB2DF1C01}" srcOrd="5" destOrd="0" presId="urn:microsoft.com/office/officeart/2005/8/layout/hierarchy1"/>
    <dgm:cxn modelId="{84454724-3D60-4508-A8C7-992BDCE98178}" type="presParOf" srcId="{A59F7288-2EF2-4A5D-B7CC-42EEB2DF1C01}" destId="{59F9E541-88AC-4752-8AE5-EE580D47CF5B}" srcOrd="0" destOrd="0" presId="urn:microsoft.com/office/officeart/2005/8/layout/hierarchy1"/>
    <dgm:cxn modelId="{2CAAE294-3158-4513-94B4-F5A65EB6FE52}" type="presParOf" srcId="{59F9E541-88AC-4752-8AE5-EE580D47CF5B}" destId="{DFB151C4-8B04-4C23-900E-FA47BC63DA2D}" srcOrd="0" destOrd="0" presId="urn:microsoft.com/office/officeart/2005/8/layout/hierarchy1"/>
    <dgm:cxn modelId="{0945C4AC-EA27-4C20-86F5-3863EAA2DB69}" type="presParOf" srcId="{59F9E541-88AC-4752-8AE5-EE580D47CF5B}" destId="{026C5F36-3AFE-4349-9FFF-8B7809D7FEDD}" srcOrd="1" destOrd="0" presId="urn:microsoft.com/office/officeart/2005/8/layout/hierarchy1"/>
    <dgm:cxn modelId="{8038D4BF-3175-4668-AB80-0801B512EC2D}" type="presParOf" srcId="{A59F7288-2EF2-4A5D-B7CC-42EEB2DF1C01}" destId="{CA00C659-E6D9-4A70-BDE7-0BC3087E3F24}" srcOrd="1" destOrd="0" presId="urn:microsoft.com/office/officeart/2005/8/layout/hierarchy1"/>
    <dgm:cxn modelId="{FBACCD11-7831-4DE2-B050-6A86E09E851C}" type="presParOf" srcId="{47750E1E-B9E0-4190-A8A2-43BC32F5EB9D}" destId="{5FAAA0DB-4ADB-42D9-8F54-F2B730F4FB82}" srcOrd="6" destOrd="0" presId="urn:microsoft.com/office/officeart/2005/8/layout/hierarchy1"/>
    <dgm:cxn modelId="{E2AA5715-8EBD-40CA-B04F-B8A489FEC6BB}" type="presParOf" srcId="{47750E1E-B9E0-4190-A8A2-43BC32F5EB9D}" destId="{FE65B384-9E91-42F3-8FB6-12BE5B2B4D68}" srcOrd="7" destOrd="0" presId="urn:microsoft.com/office/officeart/2005/8/layout/hierarchy1"/>
    <dgm:cxn modelId="{FACC1BE1-EE4F-4269-9BA2-2773A7C2FF75}" type="presParOf" srcId="{FE65B384-9E91-42F3-8FB6-12BE5B2B4D68}" destId="{4B79695A-A6DD-4F80-B493-DE4D87B596D0}" srcOrd="0" destOrd="0" presId="urn:microsoft.com/office/officeart/2005/8/layout/hierarchy1"/>
    <dgm:cxn modelId="{D6272494-2CAD-43E5-8A01-20F3FC0A4F63}" type="presParOf" srcId="{4B79695A-A6DD-4F80-B493-DE4D87B596D0}" destId="{9997CF00-A5E4-49FB-A6B7-55931048BD25}" srcOrd="0" destOrd="0" presId="urn:microsoft.com/office/officeart/2005/8/layout/hierarchy1"/>
    <dgm:cxn modelId="{895DCEB2-3092-4D84-84DB-A4F23920C138}" type="presParOf" srcId="{4B79695A-A6DD-4F80-B493-DE4D87B596D0}" destId="{8FF852C5-F63F-4B32-90E5-BD463700FA61}" srcOrd="1" destOrd="0" presId="urn:microsoft.com/office/officeart/2005/8/layout/hierarchy1"/>
    <dgm:cxn modelId="{40FA4230-E998-4C96-B696-4636C945BB2A}" type="presParOf" srcId="{FE65B384-9E91-42F3-8FB6-12BE5B2B4D68}" destId="{1766E342-CAAA-4FF6-AB2C-DB2811915DD2}" srcOrd="1" destOrd="0" presId="urn:microsoft.com/office/officeart/2005/8/layout/hierarchy1"/>
    <dgm:cxn modelId="{06FC16B4-92EA-4EE4-9333-8F60A5C5DDB1}" type="presParOf" srcId="{47750E1E-B9E0-4190-A8A2-43BC32F5EB9D}" destId="{4362A69D-C3E4-43C6-AD94-A0A0E2A9A75F}" srcOrd="8" destOrd="0" presId="urn:microsoft.com/office/officeart/2005/8/layout/hierarchy1"/>
    <dgm:cxn modelId="{942BD5F7-0DF6-4057-99EC-E9BA7F2CF1D3}" type="presParOf" srcId="{47750E1E-B9E0-4190-A8A2-43BC32F5EB9D}" destId="{76325846-225E-426B-AF99-12130FD2FF3D}" srcOrd="9" destOrd="0" presId="urn:microsoft.com/office/officeart/2005/8/layout/hierarchy1"/>
    <dgm:cxn modelId="{FFA1F304-8948-438C-BCE5-D86F9ADEDAA2}" type="presParOf" srcId="{76325846-225E-426B-AF99-12130FD2FF3D}" destId="{DB219754-BF2F-405D-8A34-D678EA788857}" srcOrd="0" destOrd="0" presId="urn:microsoft.com/office/officeart/2005/8/layout/hierarchy1"/>
    <dgm:cxn modelId="{4A13C74D-3CD4-49C5-8043-BDC23DAEDC8F}" type="presParOf" srcId="{DB219754-BF2F-405D-8A34-D678EA788857}" destId="{C3A0E299-65CE-4363-81B0-2065DD7D0624}" srcOrd="0" destOrd="0" presId="urn:microsoft.com/office/officeart/2005/8/layout/hierarchy1"/>
    <dgm:cxn modelId="{5A5F50ED-55C6-4D5A-B4A4-84A44813773D}" type="presParOf" srcId="{DB219754-BF2F-405D-8A34-D678EA788857}" destId="{E651AAA8-C2C5-4D0D-943B-7FB04DDF6877}" srcOrd="1" destOrd="0" presId="urn:microsoft.com/office/officeart/2005/8/layout/hierarchy1"/>
    <dgm:cxn modelId="{8DBB1E9B-011D-4212-ACE7-75793F4AB385}" type="presParOf" srcId="{76325846-225E-426B-AF99-12130FD2FF3D}" destId="{9D7CDDE8-F2F0-4A05-9A9C-F23C1446AC6B}" srcOrd="1" destOrd="0" presId="urn:microsoft.com/office/officeart/2005/8/layout/hierarchy1"/>
    <dgm:cxn modelId="{30028FA4-81ED-44AD-AA33-32DC8B1C3493}" type="presParOf" srcId="{47750E1E-B9E0-4190-A8A2-43BC32F5EB9D}" destId="{7BB352A2-1BC7-4F60-B267-0D9A3E2D0137}" srcOrd="10" destOrd="0" presId="urn:microsoft.com/office/officeart/2005/8/layout/hierarchy1"/>
    <dgm:cxn modelId="{E830922E-0146-46F3-82E1-6BD0A9654BC0}" type="presParOf" srcId="{47750E1E-B9E0-4190-A8A2-43BC32F5EB9D}" destId="{50256756-9BEC-4619-960E-CEEB5D71AC60}" srcOrd="11" destOrd="0" presId="urn:microsoft.com/office/officeart/2005/8/layout/hierarchy1"/>
    <dgm:cxn modelId="{EB0A1E6D-3E74-47ED-8859-A2A9D9C9E0E6}" type="presParOf" srcId="{50256756-9BEC-4619-960E-CEEB5D71AC60}" destId="{AE157B25-8920-4E4B-9E20-713C3C20BEAA}" srcOrd="0" destOrd="0" presId="urn:microsoft.com/office/officeart/2005/8/layout/hierarchy1"/>
    <dgm:cxn modelId="{4CA4C7C2-67D3-4EEA-BBDB-956041F1878C}" type="presParOf" srcId="{AE157B25-8920-4E4B-9E20-713C3C20BEAA}" destId="{8C1273ED-5112-433D-9FE0-7C342E35C929}" srcOrd="0" destOrd="0" presId="urn:microsoft.com/office/officeart/2005/8/layout/hierarchy1"/>
    <dgm:cxn modelId="{E570A41F-DF31-421A-A9A7-0A662AC456F7}" type="presParOf" srcId="{AE157B25-8920-4E4B-9E20-713C3C20BEAA}" destId="{B6CD8535-9877-49C4-8088-3DFA1F1FEC60}" srcOrd="1" destOrd="0" presId="urn:microsoft.com/office/officeart/2005/8/layout/hierarchy1"/>
    <dgm:cxn modelId="{6DFF2103-88FB-48AC-B02B-69C2719AB7FA}" type="presParOf" srcId="{50256756-9BEC-4619-960E-CEEB5D71AC60}" destId="{63C98B6F-200B-4443-BE38-C31532A8AAC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BA2DD3-60EC-40B7-A984-74D9FF04EA6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889290C-055B-4CD5-B082-136A919E23B4}">
      <dgm:prSet/>
      <dgm:spPr/>
      <dgm:t>
        <a:bodyPr/>
        <a:lstStyle/>
        <a:p>
          <a:r>
            <a:rPr lang="it-IT"/>
            <a:t>Inadeguato intake calorico proteico orale</a:t>
          </a:r>
          <a:endParaRPr lang="en-US"/>
        </a:p>
      </dgm:t>
    </dgm:pt>
    <dgm:pt modelId="{4E191B35-621B-430A-A278-40CA7B221481}" type="parTrans" cxnId="{EFE281E1-8433-43C2-8B9A-3826BD986BE3}">
      <dgm:prSet/>
      <dgm:spPr/>
      <dgm:t>
        <a:bodyPr/>
        <a:lstStyle/>
        <a:p>
          <a:endParaRPr lang="en-US"/>
        </a:p>
      </dgm:t>
    </dgm:pt>
    <dgm:pt modelId="{9C769ABB-F9DB-4246-A53A-EC2B23EAFB96}" type="sibTrans" cxnId="{EFE281E1-8433-43C2-8B9A-3826BD986BE3}">
      <dgm:prSet/>
      <dgm:spPr/>
      <dgm:t>
        <a:bodyPr/>
        <a:lstStyle/>
        <a:p>
          <a:endParaRPr lang="en-US"/>
        </a:p>
      </dgm:t>
    </dgm:pt>
    <dgm:pt modelId="{141A65CD-0D9F-43A9-8CFC-681341C2DAF5}">
      <dgm:prSet/>
      <dgm:spPr/>
      <dgm:t>
        <a:bodyPr/>
        <a:lstStyle/>
        <a:p>
          <a:r>
            <a:rPr lang="it-IT"/>
            <a:t>Difficoltà all’adeguamento alla fase solida</a:t>
          </a:r>
          <a:endParaRPr lang="en-US"/>
        </a:p>
      </dgm:t>
    </dgm:pt>
    <dgm:pt modelId="{01574C4F-C289-4E34-BFF1-ACE3AC48B95A}" type="parTrans" cxnId="{3A7DFDA3-7A97-47D2-B75A-E68320DAD184}">
      <dgm:prSet/>
      <dgm:spPr/>
      <dgm:t>
        <a:bodyPr/>
        <a:lstStyle/>
        <a:p>
          <a:endParaRPr lang="en-US"/>
        </a:p>
      </dgm:t>
    </dgm:pt>
    <dgm:pt modelId="{34D020F9-F0CB-45EA-BF7D-C89A0CB734CC}" type="sibTrans" cxnId="{3A7DFDA3-7A97-47D2-B75A-E68320DAD184}">
      <dgm:prSet/>
      <dgm:spPr/>
      <dgm:t>
        <a:bodyPr/>
        <a:lstStyle/>
        <a:p>
          <a:endParaRPr lang="en-US"/>
        </a:p>
      </dgm:t>
    </dgm:pt>
    <dgm:pt modelId="{38CC8002-E215-46DB-9396-D2D3D1990544}">
      <dgm:prSet/>
      <dgm:spPr/>
      <dgm:t>
        <a:bodyPr/>
        <a:lstStyle/>
        <a:p>
          <a:r>
            <a:rPr lang="it-IT" b="1"/>
            <a:t>Al fine di raggiungere gli obiettivi è consigliabile avvalersi di supplementi nutrizionali orali liquidi iperproteici (20g/proteine) o modulari a base di whey protein</a:t>
          </a:r>
          <a:endParaRPr lang="en-US"/>
        </a:p>
      </dgm:t>
    </dgm:pt>
    <dgm:pt modelId="{B464BFEB-5AED-4E27-8665-C9DCB602D9F6}" type="parTrans" cxnId="{0E7D7C08-E77C-4B9A-9C0A-EDF374031286}">
      <dgm:prSet/>
      <dgm:spPr/>
      <dgm:t>
        <a:bodyPr/>
        <a:lstStyle/>
        <a:p>
          <a:endParaRPr lang="en-US"/>
        </a:p>
      </dgm:t>
    </dgm:pt>
    <dgm:pt modelId="{ED641825-A7FA-46E1-96D8-F0B8E1CF0D0B}" type="sibTrans" cxnId="{0E7D7C08-E77C-4B9A-9C0A-EDF374031286}">
      <dgm:prSet/>
      <dgm:spPr/>
      <dgm:t>
        <a:bodyPr/>
        <a:lstStyle/>
        <a:p>
          <a:endParaRPr lang="en-US"/>
        </a:p>
      </dgm:t>
    </dgm:pt>
    <dgm:pt modelId="{048D1564-D6E7-43C3-8023-0548CB0EA3C6}" type="pres">
      <dgm:prSet presAssocID="{2EBA2DD3-60EC-40B7-A984-74D9FF04EA66}" presName="root" presStyleCnt="0">
        <dgm:presLayoutVars>
          <dgm:dir/>
          <dgm:resizeHandles val="exact"/>
        </dgm:presLayoutVars>
      </dgm:prSet>
      <dgm:spPr/>
    </dgm:pt>
    <dgm:pt modelId="{C9B0E87C-279C-4BD8-AE16-7C72115DEBBC}" type="pres">
      <dgm:prSet presAssocID="{7889290C-055B-4CD5-B082-136A919E23B4}" presName="compNode" presStyleCnt="0"/>
      <dgm:spPr/>
    </dgm:pt>
    <dgm:pt modelId="{BA7AFF0A-6DBB-4E4B-B6BB-87AEFB85D56D}" type="pres">
      <dgm:prSet presAssocID="{7889290C-055B-4CD5-B082-136A919E23B4}" presName="bgRect" presStyleLbl="bgShp" presStyleIdx="0" presStyleCnt="3"/>
      <dgm:spPr/>
    </dgm:pt>
    <dgm:pt modelId="{2943402A-576A-4E38-AF14-F09E97A737DC}" type="pres">
      <dgm:prSet presAssocID="{7889290C-055B-4CD5-B082-136A919E23B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k and knife"/>
        </a:ext>
      </dgm:extLst>
    </dgm:pt>
    <dgm:pt modelId="{91B52F4F-F08D-43B5-8E50-755A85A32577}" type="pres">
      <dgm:prSet presAssocID="{7889290C-055B-4CD5-B082-136A919E23B4}" presName="spaceRect" presStyleCnt="0"/>
      <dgm:spPr/>
    </dgm:pt>
    <dgm:pt modelId="{2B79F238-EC77-46DB-ABBC-2937BF68CA44}" type="pres">
      <dgm:prSet presAssocID="{7889290C-055B-4CD5-B082-136A919E23B4}" presName="parTx" presStyleLbl="revTx" presStyleIdx="0" presStyleCnt="3">
        <dgm:presLayoutVars>
          <dgm:chMax val="0"/>
          <dgm:chPref val="0"/>
        </dgm:presLayoutVars>
      </dgm:prSet>
      <dgm:spPr/>
    </dgm:pt>
    <dgm:pt modelId="{FCF261E3-1530-44B0-90F5-F230039BCDB3}" type="pres">
      <dgm:prSet presAssocID="{9C769ABB-F9DB-4246-A53A-EC2B23EAFB96}" presName="sibTrans" presStyleCnt="0"/>
      <dgm:spPr/>
    </dgm:pt>
    <dgm:pt modelId="{22E9B1A4-D203-47BF-B204-4036B41166BE}" type="pres">
      <dgm:prSet presAssocID="{141A65CD-0D9F-43A9-8CFC-681341C2DAF5}" presName="compNode" presStyleCnt="0"/>
      <dgm:spPr/>
    </dgm:pt>
    <dgm:pt modelId="{26575956-7B4E-4F05-A796-7F4F2C04224C}" type="pres">
      <dgm:prSet presAssocID="{141A65CD-0D9F-43A9-8CFC-681341C2DAF5}" presName="bgRect" presStyleLbl="bgShp" presStyleIdx="1" presStyleCnt="3"/>
      <dgm:spPr/>
    </dgm:pt>
    <dgm:pt modelId="{A5CE49BB-D7E9-4F8C-A094-41DF9891372A}" type="pres">
      <dgm:prSet presAssocID="{141A65CD-0D9F-43A9-8CFC-681341C2DAF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vviso"/>
        </a:ext>
      </dgm:extLst>
    </dgm:pt>
    <dgm:pt modelId="{03D52CBB-8185-4CE6-98FB-F1432CB31B56}" type="pres">
      <dgm:prSet presAssocID="{141A65CD-0D9F-43A9-8CFC-681341C2DAF5}" presName="spaceRect" presStyleCnt="0"/>
      <dgm:spPr/>
    </dgm:pt>
    <dgm:pt modelId="{B6DBFCFE-49E8-4221-941F-2D1D7AE8B575}" type="pres">
      <dgm:prSet presAssocID="{141A65CD-0D9F-43A9-8CFC-681341C2DAF5}" presName="parTx" presStyleLbl="revTx" presStyleIdx="1" presStyleCnt="3">
        <dgm:presLayoutVars>
          <dgm:chMax val="0"/>
          <dgm:chPref val="0"/>
        </dgm:presLayoutVars>
      </dgm:prSet>
      <dgm:spPr/>
    </dgm:pt>
    <dgm:pt modelId="{3FCE4DF1-4EDA-4EB2-9357-362D2A8AD618}" type="pres">
      <dgm:prSet presAssocID="{34D020F9-F0CB-45EA-BF7D-C89A0CB734CC}" presName="sibTrans" presStyleCnt="0"/>
      <dgm:spPr/>
    </dgm:pt>
    <dgm:pt modelId="{86BDB62C-6073-4C36-80C7-E3FCE5D449BA}" type="pres">
      <dgm:prSet presAssocID="{38CC8002-E215-46DB-9396-D2D3D1990544}" presName="compNode" presStyleCnt="0"/>
      <dgm:spPr/>
    </dgm:pt>
    <dgm:pt modelId="{AB692886-52CE-4292-8480-738C51DC2091}" type="pres">
      <dgm:prSet presAssocID="{38CC8002-E215-46DB-9396-D2D3D1990544}" presName="bgRect" presStyleLbl="bgShp" presStyleIdx="2" presStyleCnt="3"/>
      <dgm:spPr/>
    </dgm:pt>
    <dgm:pt modelId="{DCD2EF69-F5D1-4931-9221-A0C969B20DDC}" type="pres">
      <dgm:prSet presAssocID="{38CC8002-E215-46DB-9396-D2D3D199054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iro a segno"/>
        </a:ext>
      </dgm:extLst>
    </dgm:pt>
    <dgm:pt modelId="{64CD2A45-5AF2-4A20-A1A5-71CACCA64629}" type="pres">
      <dgm:prSet presAssocID="{38CC8002-E215-46DB-9396-D2D3D1990544}" presName="spaceRect" presStyleCnt="0"/>
      <dgm:spPr/>
    </dgm:pt>
    <dgm:pt modelId="{3876F847-B93C-4E2C-AB23-9041E8E24ECE}" type="pres">
      <dgm:prSet presAssocID="{38CC8002-E215-46DB-9396-D2D3D1990544}" presName="parTx" presStyleLbl="revTx" presStyleIdx="2" presStyleCnt="3">
        <dgm:presLayoutVars>
          <dgm:chMax val="0"/>
          <dgm:chPref val="0"/>
        </dgm:presLayoutVars>
      </dgm:prSet>
      <dgm:spPr/>
    </dgm:pt>
  </dgm:ptLst>
  <dgm:cxnLst>
    <dgm:cxn modelId="{0E7D7C08-E77C-4B9A-9C0A-EDF374031286}" srcId="{2EBA2DD3-60EC-40B7-A984-74D9FF04EA66}" destId="{38CC8002-E215-46DB-9396-D2D3D1990544}" srcOrd="2" destOrd="0" parTransId="{B464BFEB-5AED-4E27-8665-C9DCB602D9F6}" sibTransId="{ED641825-A7FA-46E1-96D8-F0B8E1CF0D0B}"/>
    <dgm:cxn modelId="{48961C61-EFE3-4D34-987E-36066C212314}" type="presOf" srcId="{2EBA2DD3-60EC-40B7-A984-74D9FF04EA66}" destId="{048D1564-D6E7-43C3-8023-0548CB0EA3C6}" srcOrd="0" destOrd="0" presId="urn:microsoft.com/office/officeart/2018/2/layout/IconVerticalSolidList"/>
    <dgm:cxn modelId="{883BCE4B-5326-4140-8A68-05126627C0CB}" type="presOf" srcId="{38CC8002-E215-46DB-9396-D2D3D1990544}" destId="{3876F847-B93C-4E2C-AB23-9041E8E24ECE}" srcOrd="0" destOrd="0" presId="urn:microsoft.com/office/officeart/2018/2/layout/IconVerticalSolidList"/>
    <dgm:cxn modelId="{1F260553-7017-4E7A-8876-F0168B4177BF}" type="presOf" srcId="{7889290C-055B-4CD5-B082-136A919E23B4}" destId="{2B79F238-EC77-46DB-ABBC-2937BF68CA44}" srcOrd="0" destOrd="0" presId="urn:microsoft.com/office/officeart/2018/2/layout/IconVerticalSolidList"/>
    <dgm:cxn modelId="{5338CCA2-B1AC-48B7-AA57-DE7649D0BCB2}" type="presOf" srcId="{141A65CD-0D9F-43A9-8CFC-681341C2DAF5}" destId="{B6DBFCFE-49E8-4221-941F-2D1D7AE8B575}" srcOrd="0" destOrd="0" presId="urn:microsoft.com/office/officeart/2018/2/layout/IconVerticalSolidList"/>
    <dgm:cxn modelId="{3A7DFDA3-7A97-47D2-B75A-E68320DAD184}" srcId="{2EBA2DD3-60EC-40B7-A984-74D9FF04EA66}" destId="{141A65CD-0D9F-43A9-8CFC-681341C2DAF5}" srcOrd="1" destOrd="0" parTransId="{01574C4F-C289-4E34-BFF1-ACE3AC48B95A}" sibTransId="{34D020F9-F0CB-45EA-BF7D-C89A0CB734CC}"/>
    <dgm:cxn modelId="{EFE281E1-8433-43C2-8B9A-3826BD986BE3}" srcId="{2EBA2DD3-60EC-40B7-A984-74D9FF04EA66}" destId="{7889290C-055B-4CD5-B082-136A919E23B4}" srcOrd="0" destOrd="0" parTransId="{4E191B35-621B-430A-A278-40CA7B221481}" sibTransId="{9C769ABB-F9DB-4246-A53A-EC2B23EAFB96}"/>
    <dgm:cxn modelId="{EF3E505A-46D8-4F36-A4E7-E58AB33FACCD}" type="presParOf" srcId="{048D1564-D6E7-43C3-8023-0548CB0EA3C6}" destId="{C9B0E87C-279C-4BD8-AE16-7C72115DEBBC}" srcOrd="0" destOrd="0" presId="urn:microsoft.com/office/officeart/2018/2/layout/IconVerticalSolidList"/>
    <dgm:cxn modelId="{0D400475-18CD-4585-8A86-9A3A2809364B}" type="presParOf" srcId="{C9B0E87C-279C-4BD8-AE16-7C72115DEBBC}" destId="{BA7AFF0A-6DBB-4E4B-B6BB-87AEFB85D56D}" srcOrd="0" destOrd="0" presId="urn:microsoft.com/office/officeart/2018/2/layout/IconVerticalSolidList"/>
    <dgm:cxn modelId="{45DEF30F-D963-4B9A-B461-B6F0D1A598C7}" type="presParOf" srcId="{C9B0E87C-279C-4BD8-AE16-7C72115DEBBC}" destId="{2943402A-576A-4E38-AF14-F09E97A737DC}" srcOrd="1" destOrd="0" presId="urn:microsoft.com/office/officeart/2018/2/layout/IconVerticalSolidList"/>
    <dgm:cxn modelId="{6F647E16-E677-4FFB-BA5E-F9E796674578}" type="presParOf" srcId="{C9B0E87C-279C-4BD8-AE16-7C72115DEBBC}" destId="{91B52F4F-F08D-43B5-8E50-755A85A32577}" srcOrd="2" destOrd="0" presId="urn:microsoft.com/office/officeart/2018/2/layout/IconVerticalSolidList"/>
    <dgm:cxn modelId="{2A8668AC-FA36-4F98-A046-ADBDFC3104BB}" type="presParOf" srcId="{C9B0E87C-279C-4BD8-AE16-7C72115DEBBC}" destId="{2B79F238-EC77-46DB-ABBC-2937BF68CA44}" srcOrd="3" destOrd="0" presId="urn:microsoft.com/office/officeart/2018/2/layout/IconVerticalSolidList"/>
    <dgm:cxn modelId="{A4BC56B0-2B65-427A-B153-BC10CF69D59F}" type="presParOf" srcId="{048D1564-D6E7-43C3-8023-0548CB0EA3C6}" destId="{FCF261E3-1530-44B0-90F5-F230039BCDB3}" srcOrd="1" destOrd="0" presId="urn:microsoft.com/office/officeart/2018/2/layout/IconVerticalSolidList"/>
    <dgm:cxn modelId="{09E381AA-9407-483B-8CB8-3BA9E50735CE}" type="presParOf" srcId="{048D1564-D6E7-43C3-8023-0548CB0EA3C6}" destId="{22E9B1A4-D203-47BF-B204-4036B41166BE}" srcOrd="2" destOrd="0" presId="urn:microsoft.com/office/officeart/2018/2/layout/IconVerticalSolidList"/>
    <dgm:cxn modelId="{7D283C6E-D293-4D73-BCB6-C549CD32AAE2}" type="presParOf" srcId="{22E9B1A4-D203-47BF-B204-4036B41166BE}" destId="{26575956-7B4E-4F05-A796-7F4F2C04224C}" srcOrd="0" destOrd="0" presId="urn:microsoft.com/office/officeart/2018/2/layout/IconVerticalSolidList"/>
    <dgm:cxn modelId="{690C87A6-60F6-4547-A982-CFF248022047}" type="presParOf" srcId="{22E9B1A4-D203-47BF-B204-4036B41166BE}" destId="{A5CE49BB-D7E9-4F8C-A094-41DF9891372A}" srcOrd="1" destOrd="0" presId="urn:microsoft.com/office/officeart/2018/2/layout/IconVerticalSolidList"/>
    <dgm:cxn modelId="{281083A4-EEB9-4963-928F-8118C76EA028}" type="presParOf" srcId="{22E9B1A4-D203-47BF-B204-4036B41166BE}" destId="{03D52CBB-8185-4CE6-98FB-F1432CB31B56}" srcOrd="2" destOrd="0" presId="urn:microsoft.com/office/officeart/2018/2/layout/IconVerticalSolidList"/>
    <dgm:cxn modelId="{77A23DFA-73E2-4B1E-9425-4AE1BCE1D882}" type="presParOf" srcId="{22E9B1A4-D203-47BF-B204-4036B41166BE}" destId="{B6DBFCFE-49E8-4221-941F-2D1D7AE8B575}" srcOrd="3" destOrd="0" presId="urn:microsoft.com/office/officeart/2018/2/layout/IconVerticalSolidList"/>
    <dgm:cxn modelId="{E8B03369-77FF-4BA0-A5C3-0DC6A931DCE8}" type="presParOf" srcId="{048D1564-D6E7-43C3-8023-0548CB0EA3C6}" destId="{3FCE4DF1-4EDA-4EB2-9357-362D2A8AD618}" srcOrd="3" destOrd="0" presId="urn:microsoft.com/office/officeart/2018/2/layout/IconVerticalSolidList"/>
    <dgm:cxn modelId="{3C77269A-B263-4E2B-A43F-9B7A91208A4A}" type="presParOf" srcId="{048D1564-D6E7-43C3-8023-0548CB0EA3C6}" destId="{86BDB62C-6073-4C36-80C7-E3FCE5D449BA}" srcOrd="4" destOrd="0" presId="urn:microsoft.com/office/officeart/2018/2/layout/IconVerticalSolidList"/>
    <dgm:cxn modelId="{D7287528-5606-427F-9E32-D1F02461CBCF}" type="presParOf" srcId="{86BDB62C-6073-4C36-80C7-E3FCE5D449BA}" destId="{AB692886-52CE-4292-8480-738C51DC2091}" srcOrd="0" destOrd="0" presId="urn:microsoft.com/office/officeart/2018/2/layout/IconVerticalSolidList"/>
    <dgm:cxn modelId="{323BB734-AF94-4BE7-8E1F-9E5FD2F392AA}" type="presParOf" srcId="{86BDB62C-6073-4C36-80C7-E3FCE5D449BA}" destId="{DCD2EF69-F5D1-4931-9221-A0C969B20DDC}" srcOrd="1" destOrd="0" presId="urn:microsoft.com/office/officeart/2018/2/layout/IconVerticalSolidList"/>
    <dgm:cxn modelId="{D32A950F-82ED-4484-A704-0F2B7A6D9ADA}" type="presParOf" srcId="{86BDB62C-6073-4C36-80C7-E3FCE5D449BA}" destId="{64CD2A45-5AF2-4A20-A1A5-71CACCA64629}" srcOrd="2" destOrd="0" presId="urn:microsoft.com/office/officeart/2018/2/layout/IconVerticalSolidList"/>
    <dgm:cxn modelId="{2250FA0C-E0C1-4FC3-9C12-B69EC13358BE}" type="presParOf" srcId="{86BDB62C-6073-4C36-80C7-E3FCE5D449BA}" destId="{3876F847-B93C-4E2C-AB23-9041E8E24EC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352A2-1BC7-4F60-B267-0D9A3E2D0137}">
      <dsp:nvSpPr>
        <dsp:cNvPr id="0" name=""/>
        <dsp:cNvSpPr/>
      </dsp:nvSpPr>
      <dsp:spPr>
        <a:xfrm>
          <a:off x="5270505" y="1229777"/>
          <a:ext cx="4528217" cy="431003"/>
        </a:xfrm>
        <a:custGeom>
          <a:avLst/>
          <a:gdLst/>
          <a:ahLst/>
          <a:cxnLst/>
          <a:rect l="0" t="0" r="0" b="0"/>
          <a:pathLst>
            <a:path>
              <a:moveTo>
                <a:pt x="0" y="0"/>
              </a:moveTo>
              <a:lnTo>
                <a:pt x="0" y="293716"/>
              </a:lnTo>
              <a:lnTo>
                <a:pt x="4528217" y="293716"/>
              </a:lnTo>
              <a:lnTo>
                <a:pt x="4528217" y="43100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62A69D-C3E4-43C6-AD94-A0A0E2A9A75F}">
      <dsp:nvSpPr>
        <dsp:cNvPr id="0" name=""/>
        <dsp:cNvSpPr/>
      </dsp:nvSpPr>
      <dsp:spPr>
        <a:xfrm>
          <a:off x="5270505" y="1229777"/>
          <a:ext cx="2716930" cy="431003"/>
        </a:xfrm>
        <a:custGeom>
          <a:avLst/>
          <a:gdLst/>
          <a:ahLst/>
          <a:cxnLst/>
          <a:rect l="0" t="0" r="0" b="0"/>
          <a:pathLst>
            <a:path>
              <a:moveTo>
                <a:pt x="0" y="0"/>
              </a:moveTo>
              <a:lnTo>
                <a:pt x="0" y="293716"/>
              </a:lnTo>
              <a:lnTo>
                <a:pt x="2716930" y="293716"/>
              </a:lnTo>
              <a:lnTo>
                <a:pt x="2716930" y="43100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AAA0DB-4ADB-42D9-8F54-F2B730F4FB82}">
      <dsp:nvSpPr>
        <dsp:cNvPr id="0" name=""/>
        <dsp:cNvSpPr/>
      </dsp:nvSpPr>
      <dsp:spPr>
        <a:xfrm>
          <a:off x="5270505" y="1229777"/>
          <a:ext cx="905643" cy="431003"/>
        </a:xfrm>
        <a:custGeom>
          <a:avLst/>
          <a:gdLst/>
          <a:ahLst/>
          <a:cxnLst/>
          <a:rect l="0" t="0" r="0" b="0"/>
          <a:pathLst>
            <a:path>
              <a:moveTo>
                <a:pt x="0" y="0"/>
              </a:moveTo>
              <a:lnTo>
                <a:pt x="0" y="293716"/>
              </a:lnTo>
              <a:lnTo>
                <a:pt x="905643" y="293716"/>
              </a:lnTo>
              <a:lnTo>
                <a:pt x="905643" y="43100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31C92F-9059-456E-AD3C-9F4135F6F9D4}">
      <dsp:nvSpPr>
        <dsp:cNvPr id="0" name=""/>
        <dsp:cNvSpPr/>
      </dsp:nvSpPr>
      <dsp:spPr>
        <a:xfrm>
          <a:off x="4364861" y="1229777"/>
          <a:ext cx="905643" cy="431003"/>
        </a:xfrm>
        <a:custGeom>
          <a:avLst/>
          <a:gdLst/>
          <a:ahLst/>
          <a:cxnLst/>
          <a:rect l="0" t="0" r="0" b="0"/>
          <a:pathLst>
            <a:path>
              <a:moveTo>
                <a:pt x="905643" y="0"/>
              </a:moveTo>
              <a:lnTo>
                <a:pt x="905643" y="293716"/>
              </a:lnTo>
              <a:lnTo>
                <a:pt x="0" y="293716"/>
              </a:lnTo>
              <a:lnTo>
                <a:pt x="0" y="43100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280EC5-68C7-45C1-B4F6-CAAC164E96C6}">
      <dsp:nvSpPr>
        <dsp:cNvPr id="0" name=""/>
        <dsp:cNvSpPr/>
      </dsp:nvSpPr>
      <dsp:spPr>
        <a:xfrm>
          <a:off x="2553574" y="1229777"/>
          <a:ext cx="2716930" cy="431003"/>
        </a:xfrm>
        <a:custGeom>
          <a:avLst/>
          <a:gdLst/>
          <a:ahLst/>
          <a:cxnLst/>
          <a:rect l="0" t="0" r="0" b="0"/>
          <a:pathLst>
            <a:path>
              <a:moveTo>
                <a:pt x="2716930" y="0"/>
              </a:moveTo>
              <a:lnTo>
                <a:pt x="2716930" y="293716"/>
              </a:lnTo>
              <a:lnTo>
                <a:pt x="0" y="293716"/>
              </a:lnTo>
              <a:lnTo>
                <a:pt x="0" y="43100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C7951F-7004-4195-B974-C828F6C20C58}">
      <dsp:nvSpPr>
        <dsp:cNvPr id="0" name=""/>
        <dsp:cNvSpPr/>
      </dsp:nvSpPr>
      <dsp:spPr>
        <a:xfrm>
          <a:off x="742287" y="1229777"/>
          <a:ext cx="4528217" cy="431003"/>
        </a:xfrm>
        <a:custGeom>
          <a:avLst/>
          <a:gdLst/>
          <a:ahLst/>
          <a:cxnLst/>
          <a:rect l="0" t="0" r="0" b="0"/>
          <a:pathLst>
            <a:path>
              <a:moveTo>
                <a:pt x="4528217" y="0"/>
              </a:moveTo>
              <a:lnTo>
                <a:pt x="4528217" y="293716"/>
              </a:lnTo>
              <a:lnTo>
                <a:pt x="0" y="293716"/>
              </a:lnTo>
              <a:lnTo>
                <a:pt x="0" y="43100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2DA1BA-25F0-44DA-A5FF-D33FF7A37A14}">
      <dsp:nvSpPr>
        <dsp:cNvPr id="0" name=""/>
        <dsp:cNvSpPr/>
      </dsp:nvSpPr>
      <dsp:spPr>
        <a:xfrm>
          <a:off x="4529524" y="288731"/>
          <a:ext cx="1481962" cy="94104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D4601F-0E06-4B7A-AAAA-DB439AEF52D0}">
      <dsp:nvSpPr>
        <dsp:cNvPr id="0" name=""/>
        <dsp:cNvSpPr/>
      </dsp:nvSpPr>
      <dsp:spPr>
        <a:xfrm>
          <a:off x="4694186" y="445160"/>
          <a:ext cx="1481962" cy="94104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a:latin typeface="Calibri" panose="020F0502020204030204" pitchFamily="34" charset="0"/>
              <a:ea typeface="Calibri" panose="020F0502020204030204" pitchFamily="34" charset="0"/>
              <a:cs typeface="Calibri" panose="020F0502020204030204" pitchFamily="34" charset="0"/>
            </a:rPr>
            <a:t>complicanza chirurgica</a:t>
          </a:r>
          <a:endParaRPr lang="en-US" sz="1600" kern="1200">
            <a:latin typeface="Calibri" panose="020F0502020204030204" pitchFamily="34" charset="0"/>
            <a:ea typeface="Calibri" panose="020F0502020204030204" pitchFamily="34" charset="0"/>
            <a:cs typeface="Calibri" panose="020F0502020204030204" pitchFamily="34" charset="0"/>
          </a:endParaRPr>
        </a:p>
      </dsp:txBody>
      <dsp:txXfrm>
        <a:off x="4721748" y="472722"/>
        <a:ext cx="1426838" cy="885921"/>
      </dsp:txXfrm>
    </dsp:sp>
    <dsp:sp modelId="{3C4920BF-A325-4D76-B47A-8F2D6E98AFEA}">
      <dsp:nvSpPr>
        <dsp:cNvPr id="0" name=""/>
        <dsp:cNvSpPr/>
      </dsp:nvSpPr>
      <dsp:spPr>
        <a:xfrm>
          <a:off x="1306" y="1660781"/>
          <a:ext cx="1481962" cy="94104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F4C0B2-3CB5-4774-BA1A-4CC002707DFA}">
      <dsp:nvSpPr>
        <dsp:cNvPr id="0" name=""/>
        <dsp:cNvSpPr/>
      </dsp:nvSpPr>
      <dsp:spPr>
        <a:xfrm>
          <a:off x="165969" y="1817210"/>
          <a:ext cx="1481962" cy="94104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a:latin typeface="Calibri" panose="020F0502020204030204" pitchFamily="34" charset="0"/>
              <a:ea typeface="Calibri" panose="020F0502020204030204" pitchFamily="34" charset="0"/>
              <a:cs typeface="Calibri" panose="020F0502020204030204" pitchFamily="34" charset="0"/>
            </a:rPr>
            <a:t>scivolamento del bendaggio, </a:t>
          </a:r>
          <a:endParaRPr lang="en-US" sz="1600" kern="1200">
            <a:latin typeface="Calibri" panose="020F0502020204030204" pitchFamily="34" charset="0"/>
            <a:ea typeface="Calibri" panose="020F0502020204030204" pitchFamily="34" charset="0"/>
            <a:cs typeface="Calibri" panose="020F0502020204030204" pitchFamily="34" charset="0"/>
          </a:endParaRPr>
        </a:p>
      </dsp:txBody>
      <dsp:txXfrm>
        <a:off x="193531" y="1844772"/>
        <a:ext cx="1426838" cy="885921"/>
      </dsp:txXfrm>
    </dsp:sp>
    <dsp:sp modelId="{443CA801-B571-4D4D-8C9F-2AFBA2E5D429}">
      <dsp:nvSpPr>
        <dsp:cNvPr id="0" name=""/>
        <dsp:cNvSpPr/>
      </dsp:nvSpPr>
      <dsp:spPr>
        <a:xfrm>
          <a:off x="1812593" y="1660781"/>
          <a:ext cx="1481962" cy="94104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D66E77-5DC6-4E53-9D8B-A0D33F363AA3}">
      <dsp:nvSpPr>
        <dsp:cNvPr id="0" name=""/>
        <dsp:cNvSpPr/>
      </dsp:nvSpPr>
      <dsp:spPr>
        <a:xfrm>
          <a:off x="1977256" y="1817210"/>
          <a:ext cx="1481962" cy="94104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latin typeface="Calibri" panose="020F0502020204030204" pitchFamily="34" charset="0"/>
              <a:ea typeface="Calibri" panose="020F0502020204030204" pitchFamily="34" charset="0"/>
              <a:cs typeface="Calibri" panose="020F0502020204030204" pitchFamily="34" charset="0"/>
            </a:rPr>
            <a:t>stenosi -bypass gastrico a Y di Roux (RYGB) </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2004818" y="1844772"/>
        <a:ext cx="1426838" cy="885921"/>
      </dsp:txXfrm>
    </dsp:sp>
    <dsp:sp modelId="{DFB151C4-8B04-4C23-900E-FA47BC63DA2D}">
      <dsp:nvSpPr>
        <dsp:cNvPr id="0" name=""/>
        <dsp:cNvSpPr/>
      </dsp:nvSpPr>
      <dsp:spPr>
        <a:xfrm>
          <a:off x="3623880" y="1660781"/>
          <a:ext cx="1481962" cy="94104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6C5F36-3AFE-4349-9FFF-8B7809D7FEDD}">
      <dsp:nvSpPr>
        <dsp:cNvPr id="0" name=""/>
        <dsp:cNvSpPr/>
      </dsp:nvSpPr>
      <dsp:spPr>
        <a:xfrm>
          <a:off x="3788543" y="1817210"/>
          <a:ext cx="1481962" cy="94104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a:latin typeface="Calibri" panose="020F0502020204030204" pitchFamily="34" charset="0"/>
              <a:ea typeface="Calibri" panose="020F0502020204030204" pitchFamily="34" charset="0"/>
              <a:cs typeface="Calibri" panose="020F0502020204030204" pitchFamily="34" charset="0"/>
            </a:rPr>
            <a:t>ostruzione intestinale</a:t>
          </a:r>
          <a:endParaRPr lang="en-US" sz="1600" kern="1200">
            <a:latin typeface="Calibri" panose="020F0502020204030204" pitchFamily="34" charset="0"/>
            <a:ea typeface="Calibri" panose="020F0502020204030204" pitchFamily="34" charset="0"/>
            <a:cs typeface="Calibri" panose="020F0502020204030204" pitchFamily="34" charset="0"/>
          </a:endParaRPr>
        </a:p>
      </dsp:txBody>
      <dsp:txXfrm>
        <a:off x="3816105" y="1844772"/>
        <a:ext cx="1426838" cy="885921"/>
      </dsp:txXfrm>
    </dsp:sp>
    <dsp:sp modelId="{9997CF00-A5E4-49FB-A6B7-55931048BD25}">
      <dsp:nvSpPr>
        <dsp:cNvPr id="0" name=""/>
        <dsp:cNvSpPr/>
      </dsp:nvSpPr>
      <dsp:spPr>
        <a:xfrm>
          <a:off x="5435167" y="1660781"/>
          <a:ext cx="1481962" cy="94104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F852C5-F63F-4B32-90E5-BD463700FA61}">
      <dsp:nvSpPr>
        <dsp:cNvPr id="0" name=""/>
        <dsp:cNvSpPr/>
      </dsp:nvSpPr>
      <dsp:spPr>
        <a:xfrm>
          <a:off x="5599830" y="1817210"/>
          <a:ext cx="1481962" cy="94104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a:latin typeface="Calibri" panose="020F0502020204030204" pitchFamily="34" charset="0"/>
              <a:ea typeface="Calibri" panose="020F0502020204030204" pitchFamily="34" charset="0"/>
              <a:cs typeface="Calibri" panose="020F0502020204030204" pitchFamily="34" charset="0"/>
            </a:rPr>
            <a:t>reflusso</a:t>
          </a:r>
          <a:endParaRPr lang="en-US" sz="1600" kern="1200">
            <a:latin typeface="Calibri" panose="020F0502020204030204" pitchFamily="34" charset="0"/>
            <a:ea typeface="Calibri" panose="020F0502020204030204" pitchFamily="34" charset="0"/>
            <a:cs typeface="Calibri" panose="020F0502020204030204" pitchFamily="34" charset="0"/>
          </a:endParaRPr>
        </a:p>
      </dsp:txBody>
      <dsp:txXfrm>
        <a:off x="5627392" y="1844772"/>
        <a:ext cx="1426838" cy="885921"/>
      </dsp:txXfrm>
    </dsp:sp>
    <dsp:sp modelId="{C3A0E299-65CE-4363-81B0-2065DD7D0624}">
      <dsp:nvSpPr>
        <dsp:cNvPr id="0" name=""/>
        <dsp:cNvSpPr/>
      </dsp:nvSpPr>
      <dsp:spPr>
        <a:xfrm>
          <a:off x="7246454" y="1660781"/>
          <a:ext cx="1481962" cy="94104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51AAA8-C2C5-4D0D-943B-7FB04DDF6877}">
      <dsp:nvSpPr>
        <dsp:cNvPr id="0" name=""/>
        <dsp:cNvSpPr/>
      </dsp:nvSpPr>
      <dsp:spPr>
        <a:xfrm>
          <a:off x="7411117" y="1817210"/>
          <a:ext cx="1481962" cy="94104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a:latin typeface="Calibri" panose="020F0502020204030204" pitchFamily="34" charset="0"/>
              <a:ea typeface="Calibri" panose="020F0502020204030204" pitchFamily="34" charset="0"/>
              <a:cs typeface="Calibri" panose="020F0502020204030204" pitchFamily="34" charset="0"/>
            </a:rPr>
            <a:t>ulcere gastriche</a:t>
          </a:r>
        </a:p>
        <a:p>
          <a:pPr marL="0" lvl="0" indent="0" algn="ctr" defTabSz="711200">
            <a:lnSpc>
              <a:spcPct val="90000"/>
            </a:lnSpc>
            <a:spcBef>
              <a:spcPct val="0"/>
            </a:spcBef>
            <a:spcAft>
              <a:spcPct val="35000"/>
            </a:spcAft>
            <a:buNone/>
          </a:pPr>
          <a:r>
            <a:rPr lang="it-IT" sz="1600" kern="1200">
              <a:latin typeface="Calibri" panose="020F0502020204030204" pitchFamily="34" charset="0"/>
              <a:ea typeface="Calibri" panose="020F0502020204030204" pitchFamily="34" charset="0"/>
              <a:cs typeface="Calibri" panose="020F0502020204030204" pitchFamily="34" charset="0"/>
            </a:rPr>
            <a:t> ( in genere anastomotiche)</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7438679" y="1844772"/>
        <a:ext cx="1426838" cy="885921"/>
      </dsp:txXfrm>
    </dsp:sp>
    <dsp:sp modelId="{8C1273ED-5112-433D-9FE0-7C342E35C929}">
      <dsp:nvSpPr>
        <dsp:cNvPr id="0" name=""/>
        <dsp:cNvSpPr/>
      </dsp:nvSpPr>
      <dsp:spPr>
        <a:xfrm>
          <a:off x="9057741" y="1660781"/>
          <a:ext cx="1481962" cy="94104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CD8535-9877-49C4-8088-3DFA1F1FEC60}">
      <dsp:nvSpPr>
        <dsp:cNvPr id="0" name=""/>
        <dsp:cNvSpPr/>
      </dsp:nvSpPr>
      <dsp:spPr>
        <a:xfrm>
          <a:off x="9222404" y="1817210"/>
          <a:ext cx="1481962" cy="94104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a:latin typeface="Calibri" panose="020F0502020204030204" pitchFamily="34" charset="0"/>
              <a:ea typeface="Calibri" panose="020F0502020204030204" pitchFamily="34" charset="0"/>
              <a:cs typeface="Calibri" panose="020F0502020204030204" pitchFamily="34" charset="0"/>
            </a:rPr>
            <a:t>FISTOLA</a:t>
          </a:r>
          <a:endParaRPr lang="en-US" sz="1600" kern="1200">
            <a:latin typeface="Calibri" panose="020F0502020204030204" pitchFamily="34" charset="0"/>
            <a:ea typeface="Calibri" panose="020F0502020204030204" pitchFamily="34" charset="0"/>
            <a:cs typeface="Calibri" panose="020F0502020204030204" pitchFamily="34" charset="0"/>
          </a:endParaRPr>
        </a:p>
      </dsp:txBody>
      <dsp:txXfrm>
        <a:off x="9249966" y="1844772"/>
        <a:ext cx="1426838" cy="8859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7AFF0A-6DBB-4E4B-B6BB-87AEFB85D56D}">
      <dsp:nvSpPr>
        <dsp:cNvPr id="0" name=""/>
        <dsp:cNvSpPr/>
      </dsp:nvSpPr>
      <dsp:spPr>
        <a:xfrm>
          <a:off x="0" y="689"/>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43402A-576A-4E38-AF14-F09E97A737DC}">
      <dsp:nvSpPr>
        <dsp:cNvPr id="0" name=""/>
        <dsp:cNvSpPr/>
      </dsp:nvSpPr>
      <dsp:spPr>
        <a:xfrm>
          <a:off x="488194" y="363809"/>
          <a:ext cx="887626" cy="887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79F238-EC77-46DB-ABBC-2937BF68CA44}">
      <dsp:nvSpPr>
        <dsp:cNvPr id="0" name=""/>
        <dsp:cNvSpPr/>
      </dsp:nvSpPr>
      <dsp:spPr>
        <a:xfrm>
          <a:off x="1864015" y="689"/>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800100">
            <a:lnSpc>
              <a:spcPct val="90000"/>
            </a:lnSpc>
            <a:spcBef>
              <a:spcPct val="0"/>
            </a:spcBef>
            <a:spcAft>
              <a:spcPct val="35000"/>
            </a:spcAft>
            <a:buNone/>
          </a:pPr>
          <a:r>
            <a:rPr lang="it-IT" sz="1800" kern="1200"/>
            <a:t>Inadeguato intake calorico proteico orale</a:t>
          </a:r>
          <a:endParaRPr lang="en-US" sz="1800" kern="1200"/>
        </a:p>
      </dsp:txBody>
      <dsp:txXfrm>
        <a:off x="1864015" y="689"/>
        <a:ext cx="4933659" cy="1613866"/>
      </dsp:txXfrm>
    </dsp:sp>
    <dsp:sp modelId="{26575956-7B4E-4F05-A796-7F4F2C04224C}">
      <dsp:nvSpPr>
        <dsp:cNvPr id="0" name=""/>
        <dsp:cNvSpPr/>
      </dsp:nvSpPr>
      <dsp:spPr>
        <a:xfrm>
          <a:off x="0" y="2018022"/>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CE49BB-D7E9-4F8C-A094-41DF9891372A}">
      <dsp:nvSpPr>
        <dsp:cNvPr id="0" name=""/>
        <dsp:cNvSpPr/>
      </dsp:nvSpPr>
      <dsp:spPr>
        <a:xfrm>
          <a:off x="488194" y="2381142"/>
          <a:ext cx="887626" cy="887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DBFCFE-49E8-4221-941F-2D1D7AE8B575}">
      <dsp:nvSpPr>
        <dsp:cNvPr id="0" name=""/>
        <dsp:cNvSpPr/>
      </dsp:nvSpPr>
      <dsp:spPr>
        <a:xfrm>
          <a:off x="1864015" y="2018022"/>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800100">
            <a:lnSpc>
              <a:spcPct val="90000"/>
            </a:lnSpc>
            <a:spcBef>
              <a:spcPct val="0"/>
            </a:spcBef>
            <a:spcAft>
              <a:spcPct val="35000"/>
            </a:spcAft>
            <a:buNone/>
          </a:pPr>
          <a:r>
            <a:rPr lang="it-IT" sz="1800" kern="1200"/>
            <a:t>Difficoltà all’adeguamento alla fase solida</a:t>
          </a:r>
          <a:endParaRPr lang="en-US" sz="1800" kern="1200"/>
        </a:p>
      </dsp:txBody>
      <dsp:txXfrm>
        <a:off x="1864015" y="2018022"/>
        <a:ext cx="4933659" cy="1613866"/>
      </dsp:txXfrm>
    </dsp:sp>
    <dsp:sp modelId="{AB692886-52CE-4292-8480-738C51DC2091}">
      <dsp:nvSpPr>
        <dsp:cNvPr id="0" name=""/>
        <dsp:cNvSpPr/>
      </dsp:nvSpPr>
      <dsp:spPr>
        <a:xfrm>
          <a:off x="0" y="4035355"/>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D2EF69-F5D1-4931-9221-A0C969B20DDC}">
      <dsp:nvSpPr>
        <dsp:cNvPr id="0" name=""/>
        <dsp:cNvSpPr/>
      </dsp:nvSpPr>
      <dsp:spPr>
        <a:xfrm>
          <a:off x="488194" y="4398475"/>
          <a:ext cx="887626" cy="887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76F847-B93C-4E2C-AB23-9041E8E24ECE}">
      <dsp:nvSpPr>
        <dsp:cNvPr id="0" name=""/>
        <dsp:cNvSpPr/>
      </dsp:nvSpPr>
      <dsp:spPr>
        <a:xfrm>
          <a:off x="1864015" y="4035355"/>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800100">
            <a:lnSpc>
              <a:spcPct val="90000"/>
            </a:lnSpc>
            <a:spcBef>
              <a:spcPct val="0"/>
            </a:spcBef>
            <a:spcAft>
              <a:spcPct val="35000"/>
            </a:spcAft>
            <a:buNone/>
          </a:pPr>
          <a:r>
            <a:rPr lang="it-IT" sz="1800" b="1" kern="1200"/>
            <a:t>Al fine di raggiungere gli obiettivi è consigliabile avvalersi di supplementi nutrizionali orali liquidi iperproteici (20g/proteine) o modulari a base di whey protein</a:t>
          </a:r>
          <a:endParaRPr lang="en-US" sz="1800" kern="1200"/>
        </a:p>
      </dsp:txBody>
      <dsp:txXfrm>
        <a:off x="1864015" y="4035355"/>
        <a:ext cx="4933659" cy="161386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840C0C-9224-4EC2-8DE4-F9E452621FEB}" type="datetimeFigureOut">
              <a:rPr lang="it-IT" smtClean="0"/>
              <a:t>23/11/2025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FA10DA-81CE-4515-B336-7BAF3A1D3C22}" type="slidenum">
              <a:rPr lang="it-IT" smtClean="0"/>
              <a:t>‹N›</a:t>
            </a:fld>
            <a:endParaRPr lang="it-IT"/>
          </a:p>
        </p:txBody>
      </p:sp>
    </p:spTree>
    <p:extLst>
      <p:ext uri="{BB962C8B-B14F-4D97-AF65-F5344CB8AC3E}">
        <p14:creationId xmlns:p14="http://schemas.microsoft.com/office/powerpoint/2010/main" val="2975809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kern="0" dirty="0">
                <a:effectLst/>
                <a:latin typeface="Calibri" panose="020F0502020204030204" pitchFamily="34" charset="0"/>
                <a:ea typeface="Times New Roman" panose="02020603050405020304" pitchFamily="18" charset="0"/>
              </a:rPr>
              <a:t>La sintomatologia descritta può essere suggestiva delle più comuni complicanze a breve termine, quali sanguinamenti digestivi, perdite anastomotiche, fistole enterali o </a:t>
            </a:r>
            <a:r>
              <a:rPr lang="it-IT" sz="1800" kern="0" dirty="0" err="1">
                <a:effectLst/>
                <a:latin typeface="Calibri" panose="020F0502020204030204" pitchFamily="34" charset="0"/>
                <a:ea typeface="Times New Roman" panose="02020603050405020304" pitchFamily="18" charset="0"/>
              </a:rPr>
              <a:t>entero</a:t>
            </a:r>
            <a:r>
              <a:rPr lang="it-IT" sz="1800" kern="0" dirty="0">
                <a:effectLst/>
                <a:latin typeface="Calibri" panose="020F0502020204030204" pitchFamily="34" charset="0"/>
                <a:ea typeface="Times New Roman" panose="02020603050405020304" pitchFamily="18" charset="0"/>
              </a:rPr>
              <a:t>-cutanee, ulcere, occlusioni intestinali, infezioni della ferita chirurgica, ascessi, stenosi intestinali, ernie interne o intussuscezioni, ischemia intestinale, trombosi venose ed embolia polmonare</a:t>
            </a:r>
            <a:endParaRPr lang="it-IT" dirty="0"/>
          </a:p>
        </p:txBody>
      </p:sp>
      <p:sp>
        <p:nvSpPr>
          <p:cNvPr id="4" name="Segnaposto numero diapositiva 3"/>
          <p:cNvSpPr>
            <a:spLocks noGrp="1"/>
          </p:cNvSpPr>
          <p:nvPr>
            <p:ph type="sldNum" sz="quarter" idx="5"/>
          </p:nvPr>
        </p:nvSpPr>
        <p:spPr/>
        <p:txBody>
          <a:bodyPr/>
          <a:lstStyle/>
          <a:p>
            <a:fld id="{E0FA10DA-81CE-4515-B336-7BAF3A1D3C22}" type="slidenum">
              <a:rPr lang="it-IT" smtClean="0"/>
              <a:t>6</a:t>
            </a:fld>
            <a:endParaRPr lang="it-IT"/>
          </a:p>
        </p:txBody>
      </p:sp>
    </p:spTree>
    <p:extLst>
      <p:ext uri="{BB962C8B-B14F-4D97-AF65-F5344CB8AC3E}">
        <p14:creationId xmlns:p14="http://schemas.microsoft.com/office/powerpoint/2010/main" val="2769561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Utilizzando</a:t>
            </a:r>
            <a:r>
              <a:rPr lang="it-IT" baseline="0" dirty="0"/>
              <a:t> metodi di valutazioni integrativi e molto più accurati del BMI, come la Densitometria , in grado </a:t>
            </a:r>
            <a:r>
              <a:rPr lang="it-IT" baseline="0" dirty="0" err="1"/>
              <a:t>nonon</a:t>
            </a:r>
            <a:r>
              <a:rPr lang="it-IT" baseline="0" dirty="0"/>
              <a:t> solo di evidenziare la </a:t>
            </a:r>
            <a:r>
              <a:rPr lang="it-IT" baseline="0" dirty="0" err="1"/>
              <a:t>sarcopenia</a:t>
            </a:r>
            <a:r>
              <a:rPr lang="it-IT" baseline="0" dirty="0"/>
              <a:t> ma di metterla anche in correlazione con la riduzione della massa ossea , entrambi fattori che aumentano il grado di fragilità</a:t>
            </a:r>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4FE2E-5332-4CB2-BCC9-A06C886DAF8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165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Che necessitano per essere attuate di una adeguata valutazione delle eventuali</a:t>
            </a:r>
            <a:r>
              <a:rPr lang="it-IT" baseline="0"/>
              <a:t> carenze e del riconoscimento della malnutrizione per eccesso prima dell’intervento</a:t>
            </a:r>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13232-D957-42A6-B121-08F0B8E0B7D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207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0FA10DA-81CE-4515-B336-7BAF3A1D3C22}" type="slidenum">
              <a:rPr lang="it-IT" smtClean="0"/>
              <a:t>25</a:t>
            </a:fld>
            <a:endParaRPr lang="it-IT"/>
          </a:p>
        </p:txBody>
      </p:sp>
    </p:spTree>
    <p:extLst>
      <p:ext uri="{BB962C8B-B14F-4D97-AF65-F5344CB8AC3E}">
        <p14:creationId xmlns:p14="http://schemas.microsoft.com/office/powerpoint/2010/main" val="1905471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7EE6C2-03EB-B3E6-D609-B6D8007D024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CA58700-CD4C-0D1F-D972-7D1DE112A7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4372CB4-EC48-C86C-F03F-F7AE756DBA93}"/>
              </a:ext>
            </a:extLst>
          </p:cNvPr>
          <p:cNvSpPr>
            <a:spLocks noGrp="1"/>
          </p:cNvSpPr>
          <p:nvPr>
            <p:ph type="dt" sz="half" idx="10"/>
          </p:nvPr>
        </p:nvSpPr>
        <p:spPr/>
        <p:txBody>
          <a:bodyPr/>
          <a:lstStyle/>
          <a:p>
            <a:fld id="{08445066-170B-4486-B2CA-0D3BE7EE291D}" type="datetimeFigureOut">
              <a:rPr lang="it-IT" smtClean="0"/>
              <a:t>23/11/2025</a:t>
            </a:fld>
            <a:endParaRPr lang="it-IT"/>
          </a:p>
        </p:txBody>
      </p:sp>
      <p:sp>
        <p:nvSpPr>
          <p:cNvPr id="5" name="Segnaposto piè di pagina 4">
            <a:extLst>
              <a:ext uri="{FF2B5EF4-FFF2-40B4-BE49-F238E27FC236}">
                <a16:creationId xmlns:a16="http://schemas.microsoft.com/office/drawing/2014/main" id="{971866CC-06B9-073F-13F0-1C260A54A8F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B9E30F9-5338-4C6B-AC2C-79D2F2FE9FEA}"/>
              </a:ext>
            </a:extLst>
          </p:cNvPr>
          <p:cNvSpPr>
            <a:spLocks noGrp="1"/>
          </p:cNvSpPr>
          <p:nvPr>
            <p:ph type="sldNum" sz="quarter" idx="12"/>
          </p:nvPr>
        </p:nvSpPr>
        <p:spPr/>
        <p:txBody>
          <a:bodyPr/>
          <a:lstStyle/>
          <a:p>
            <a:fld id="{A3DA02A9-7D4E-4165-9C40-414145506A1B}" type="slidenum">
              <a:rPr lang="it-IT" smtClean="0"/>
              <a:t>‹N›</a:t>
            </a:fld>
            <a:endParaRPr lang="it-IT"/>
          </a:p>
        </p:txBody>
      </p:sp>
    </p:spTree>
    <p:extLst>
      <p:ext uri="{BB962C8B-B14F-4D97-AF65-F5344CB8AC3E}">
        <p14:creationId xmlns:p14="http://schemas.microsoft.com/office/powerpoint/2010/main" val="1969724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2B6E87-4441-DBC9-6FED-E6C88DB8012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D1B8F54-D5D0-F1AD-4226-70F87D3044D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28FE05F-4578-2B3E-3F8F-1C08CAC35EA0}"/>
              </a:ext>
            </a:extLst>
          </p:cNvPr>
          <p:cNvSpPr>
            <a:spLocks noGrp="1"/>
          </p:cNvSpPr>
          <p:nvPr>
            <p:ph type="dt" sz="half" idx="10"/>
          </p:nvPr>
        </p:nvSpPr>
        <p:spPr/>
        <p:txBody>
          <a:bodyPr/>
          <a:lstStyle/>
          <a:p>
            <a:fld id="{08445066-170B-4486-B2CA-0D3BE7EE291D}" type="datetimeFigureOut">
              <a:rPr lang="it-IT" smtClean="0"/>
              <a:t>23/11/2025</a:t>
            </a:fld>
            <a:endParaRPr lang="it-IT"/>
          </a:p>
        </p:txBody>
      </p:sp>
      <p:sp>
        <p:nvSpPr>
          <p:cNvPr id="5" name="Segnaposto piè di pagina 4">
            <a:extLst>
              <a:ext uri="{FF2B5EF4-FFF2-40B4-BE49-F238E27FC236}">
                <a16:creationId xmlns:a16="http://schemas.microsoft.com/office/drawing/2014/main" id="{5A467C37-F8B5-A5B0-699B-7FDEA731FAF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25967BF-F772-0047-A333-69D817B0D924}"/>
              </a:ext>
            </a:extLst>
          </p:cNvPr>
          <p:cNvSpPr>
            <a:spLocks noGrp="1"/>
          </p:cNvSpPr>
          <p:nvPr>
            <p:ph type="sldNum" sz="quarter" idx="12"/>
          </p:nvPr>
        </p:nvSpPr>
        <p:spPr/>
        <p:txBody>
          <a:bodyPr/>
          <a:lstStyle/>
          <a:p>
            <a:fld id="{A3DA02A9-7D4E-4165-9C40-414145506A1B}" type="slidenum">
              <a:rPr lang="it-IT" smtClean="0"/>
              <a:t>‹N›</a:t>
            </a:fld>
            <a:endParaRPr lang="it-IT"/>
          </a:p>
        </p:txBody>
      </p:sp>
    </p:spTree>
    <p:extLst>
      <p:ext uri="{BB962C8B-B14F-4D97-AF65-F5344CB8AC3E}">
        <p14:creationId xmlns:p14="http://schemas.microsoft.com/office/powerpoint/2010/main" val="42848928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23/11/2025</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9112619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23/11/2025</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571974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23/11/2025</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8042791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23/11/2025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27455236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5085880" y="0"/>
            <a:ext cx="153926" cy="6858000"/>
          </a:xfrm>
          <a:prstGeom prst="rect">
            <a:avLst/>
          </a:prstGeom>
          <a:solidFill>
            <a:srgbClr val="8DE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23/11/2025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3F7985"/>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984836" y="3841"/>
            <a:ext cx="153926" cy="6858000"/>
          </a:xfrm>
          <a:prstGeom prst="rect">
            <a:avLst/>
          </a:prstGeom>
          <a:solidFill>
            <a:srgbClr val="CA6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C0DD31D0-959F-1FA6-5390-0BB8E43776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84180"/>
            <a:ext cx="4984836" cy="7050688"/>
          </a:xfrm>
          <a:prstGeom prst="rect">
            <a:avLst/>
          </a:prstGeom>
        </p:spPr>
      </p:pic>
    </p:spTree>
    <p:extLst>
      <p:ext uri="{BB962C8B-B14F-4D97-AF65-F5344CB8AC3E}">
        <p14:creationId xmlns:p14="http://schemas.microsoft.com/office/powerpoint/2010/main" val="35053780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23/11/2025</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3332630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23/11/2025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1477626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23/11/2025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640583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23/11/2025</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3469594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23/11/2025</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05432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3ABD3DE-9581-22E8-DE59-814F234D12F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19DA61B-195A-B1B0-279E-4CCF8E72FCE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4E14C0C-879D-FADA-127A-D235C49D0D1D}"/>
              </a:ext>
            </a:extLst>
          </p:cNvPr>
          <p:cNvSpPr>
            <a:spLocks noGrp="1"/>
          </p:cNvSpPr>
          <p:nvPr>
            <p:ph type="dt" sz="half" idx="10"/>
          </p:nvPr>
        </p:nvSpPr>
        <p:spPr/>
        <p:txBody>
          <a:bodyPr/>
          <a:lstStyle/>
          <a:p>
            <a:fld id="{08445066-170B-4486-B2CA-0D3BE7EE291D}" type="datetimeFigureOut">
              <a:rPr lang="it-IT" smtClean="0"/>
              <a:t>23/11/2025</a:t>
            </a:fld>
            <a:endParaRPr lang="it-IT"/>
          </a:p>
        </p:txBody>
      </p:sp>
      <p:sp>
        <p:nvSpPr>
          <p:cNvPr id="5" name="Segnaposto piè di pagina 4">
            <a:extLst>
              <a:ext uri="{FF2B5EF4-FFF2-40B4-BE49-F238E27FC236}">
                <a16:creationId xmlns:a16="http://schemas.microsoft.com/office/drawing/2014/main" id="{925D089C-355D-4A55-A412-6758D734AD8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55C067B-E376-0065-3CC6-E60C35FD08A2}"/>
              </a:ext>
            </a:extLst>
          </p:cNvPr>
          <p:cNvSpPr>
            <a:spLocks noGrp="1"/>
          </p:cNvSpPr>
          <p:nvPr>
            <p:ph type="sldNum" sz="quarter" idx="12"/>
          </p:nvPr>
        </p:nvSpPr>
        <p:spPr/>
        <p:txBody>
          <a:bodyPr/>
          <a:lstStyle/>
          <a:p>
            <a:fld id="{A3DA02A9-7D4E-4165-9C40-414145506A1B}" type="slidenum">
              <a:rPr lang="it-IT" smtClean="0"/>
              <a:t>‹N›</a:t>
            </a:fld>
            <a:endParaRPr lang="it-IT"/>
          </a:p>
        </p:txBody>
      </p:sp>
    </p:spTree>
    <p:extLst>
      <p:ext uri="{BB962C8B-B14F-4D97-AF65-F5344CB8AC3E}">
        <p14:creationId xmlns:p14="http://schemas.microsoft.com/office/powerpoint/2010/main" val="35019550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23/11/2025</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5983145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48860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23/11/2025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192094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23/11/2025</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162362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23/11/2025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988580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23/11/2025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990668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23/11/2025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1081246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23/11/2025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2895410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23/11/2025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2988650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23/11/2025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556711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pPr rtl="0"/>
            <a:fld id="{6900EB5D-66D0-4B8E-A382-01FD75A4ACA8}" type="datetime1">
              <a:rPr lang="it-IT" noProof="0" smtClean="0"/>
              <a:t>23/11/2025</a:t>
            </a:fld>
            <a:endParaRPr lang="it-IT" noProof="0" dirty="0"/>
          </a:p>
        </p:txBody>
      </p:sp>
      <p:sp>
        <p:nvSpPr>
          <p:cNvPr id="5" name="Footer Placeholder 4"/>
          <p:cNvSpPr>
            <a:spLocks noGrp="1"/>
          </p:cNvSpPr>
          <p:nvPr>
            <p:ph type="ftr" sz="quarter" idx="11"/>
          </p:nvPr>
        </p:nvSpPr>
        <p:spPr/>
        <p:txBody>
          <a:bodyPr/>
          <a:lstStyle/>
          <a:p>
            <a:pPr rtl="0"/>
            <a:endParaRPr lang="it-IT" noProof="0" dirty="0"/>
          </a:p>
        </p:txBody>
      </p:sp>
      <p:sp>
        <p:nvSpPr>
          <p:cNvPr id="6" name="Slide Number Placeholder 5"/>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19020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23/11/2025</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3070685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23/11/2025</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4054743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23/11/2025</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151937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rtl="0"/>
            <a:fld id="{9C2EB247-BC3C-495F-A3C2-4737418D8D02}" type="datetime1">
              <a:rPr lang="it-IT" noProof="0" smtClean="0"/>
              <a:t>23/11/2025</a:t>
            </a:fld>
            <a:endParaRPr lang="it-IT" noProof="0" dirty="0"/>
          </a:p>
        </p:txBody>
      </p:sp>
      <p:sp>
        <p:nvSpPr>
          <p:cNvPr id="5" name="Footer Placeholder 4"/>
          <p:cNvSpPr>
            <a:spLocks noGrp="1"/>
          </p:cNvSpPr>
          <p:nvPr>
            <p:ph type="ftr" sz="quarter" idx="11"/>
          </p:nvPr>
        </p:nvSpPr>
        <p:spPr/>
        <p:txBody>
          <a:bodyPr/>
          <a:lstStyle/>
          <a:p>
            <a:pPr rtl="0"/>
            <a:endParaRPr lang="it-IT" noProof="0" dirty="0"/>
          </a:p>
        </p:txBody>
      </p:sp>
      <p:sp>
        <p:nvSpPr>
          <p:cNvPr id="6" name="Slide Number Placeholder 5"/>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spTree>
    <p:extLst>
      <p:ext uri="{BB962C8B-B14F-4D97-AF65-F5344CB8AC3E}">
        <p14:creationId xmlns:p14="http://schemas.microsoft.com/office/powerpoint/2010/main" val="3081326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rtl="0"/>
            <a:fld id="{DD10A6E7-388B-431F-93FC-C2569978A33B}" type="datetime1">
              <a:rPr lang="it-IT" noProof="0" smtClean="0"/>
              <a:t>23/11/2025</a:t>
            </a:fld>
            <a:endParaRPr lang="it-IT" noProof="0" dirty="0"/>
          </a:p>
        </p:txBody>
      </p:sp>
      <p:sp>
        <p:nvSpPr>
          <p:cNvPr id="5" name="Footer Placeholder 4"/>
          <p:cNvSpPr>
            <a:spLocks noGrp="1"/>
          </p:cNvSpPr>
          <p:nvPr>
            <p:ph type="ftr" sz="quarter" idx="11"/>
          </p:nvPr>
        </p:nvSpPr>
        <p:spPr/>
        <p:txBody>
          <a:bodyPr/>
          <a:lstStyle/>
          <a:p>
            <a:pPr rtl="0"/>
            <a:endParaRPr lang="it-IT" noProof="0" dirty="0"/>
          </a:p>
        </p:txBody>
      </p:sp>
      <p:sp>
        <p:nvSpPr>
          <p:cNvPr id="6" name="Slide Number Placeholder 5"/>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415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rtl="0"/>
            <a:fld id="{0C0F46AC-67D2-4C0E-94F7-6AD8AB275646}" type="datetime1">
              <a:rPr lang="it-IT" noProof="0" smtClean="0"/>
              <a:t>23/11/2025</a:t>
            </a:fld>
            <a:endParaRPr lang="it-IT" noProof="0" dirty="0"/>
          </a:p>
        </p:txBody>
      </p:sp>
      <p:sp>
        <p:nvSpPr>
          <p:cNvPr id="6" name="Footer Placeholder 5"/>
          <p:cNvSpPr>
            <a:spLocks noGrp="1"/>
          </p:cNvSpPr>
          <p:nvPr>
            <p:ph type="ftr" sz="quarter" idx="11"/>
          </p:nvPr>
        </p:nvSpPr>
        <p:spPr/>
        <p:txBody>
          <a:bodyPr/>
          <a:lstStyle/>
          <a:p>
            <a:pPr rtl="0"/>
            <a:endParaRPr lang="it-IT" noProof="0" dirty="0"/>
          </a:p>
        </p:txBody>
      </p:sp>
      <p:sp>
        <p:nvSpPr>
          <p:cNvPr id="7" name="Slide Number Placeholder 6"/>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spTree>
    <p:extLst>
      <p:ext uri="{BB962C8B-B14F-4D97-AF65-F5344CB8AC3E}">
        <p14:creationId xmlns:p14="http://schemas.microsoft.com/office/powerpoint/2010/main" val="895390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97280" y="2582334"/>
            <a:ext cx="4937760" cy="3378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17920" y="2582334"/>
            <a:ext cx="4937760" cy="3378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rtl="0"/>
            <a:fld id="{0795C0AD-9491-4146-9CB7-850134012D87}" type="datetime1">
              <a:rPr lang="it-IT" noProof="0" smtClean="0"/>
              <a:t>23/11/2025</a:t>
            </a:fld>
            <a:endParaRPr lang="it-IT" noProof="0" dirty="0"/>
          </a:p>
        </p:txBody>
      </p:sp>
      <p:sp>
        <p:nvSpPr>
          <p:cNvPr id="8" name="Footer Placeholder 7"/>
          <p:cNvSpPr>
            <a:spLocks noGrp="1"/>
          </p:cNvSpPr>
          <p:nvPr>
            <p:ph type="ftr" sz="quarter" idx="11"/>
          </p:nvPr>
        </p:nvSpPr>
        <p:spPr/>
        <p:txBody>
          <a:bodyPr/>
          <a:lstStyle/>
          <a:p>
            <a:pPr rtl="0"/>
            <a:endParaRPr lang="it-IT" noProof="0" dirty="0"/>
          </a:p>
        </p:txBody>
      </p:sp>
      <p:sp>
        <p:nvSpPr>
          <p:cNvPr id="9" name="Slide Number Placeholder 8"/>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spTree>
    <p:extLst>
      <p:ext uri="{BB962C8B-B14F-4D97-AF65-F5344CB8AC3E}">
        <p14:creationId xmlns:p14="http://schemas.microsoft.com/office/powerpoint/2010/main" val="2222398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pPr rtl="0"/>
            <a:fld id="{FBD38561-C1D5-4CFB-A98B-1E09BB4E5EC3}" type="datetime1">
              <a:rPr lang="it-IT" noProof="0" smtClean="0"/>
              <a:t>23/11/2025</a:t>
            </a:fld>
            <a:endParaRPr lang="it-IT" noProof="0" dirty="0"/>
          </a:p>
        </p:txBody>
      </p:sp>
      <p:sp>
        <p:nvSpPr>
          <p:cNvPr id="4" name="Footer Placeholder 3"/>
          <p:cNvSpPr>
            <a:spLocks noGrp="1"/>
          </p:cNvSpPr>
          <p:nvPr>
            <p:ph type="ftr" sz="quarter" idx="11"/>
          </p:nvPr>
        </p:nvSpPr>
        <p:spPr/>
        <p:txBody>
          <a:bodyPr/>
          <a:lstStyle/>
          <a:p>
            <a:pPr rtl="0"/>
            <a:endParaRPr lang="it-IT" noProof="0" dirty="0"/>
          </a:p>
        </p:txBody>
      </p:sp>
      <p:sp>
        <p:nvSpPr>
          <p:cNvPr id="5" name="Slide Number Placeholder 4"/>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spTree>
    <p:extLst>
      <p:ext uri="{BB962C8B-B14F-4D97-AF65-F5344CB8AC3E}">
        <p14:creationId xmlns:p14="http://schemas.microsoft.com/office/powerpoint/2010/main" val="3832748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rtl="0"/>
            <a:fld id="{3CA03CD9-3C27-4C20-A55E-F1F7A1A0D010}" type="datetime1">
              <a:rPr lang="it-IT" noProof="0" smtClean="0"/>
              <a:t>23/11/2025</a:t>
            </a:fld>
            <a:endParaRPr lang="it-IT" noProof="0" dirty="0"/>
          </a:p>
        </p:txBody>
      </p:sp>
      <p:sp>
        <p:nvSpPr>
          <p:cNvPr id="8" name="Footer Placeholder 7"/>
          <p:cNvSpPr>
            <a:spLocks noGrp="1"/>
          </p:cNvSpPr>
          <p:nvPr>
            <p:ph type="ftr" sz="quarter" idx="11"/>
          </p:nvPr>
        </p:nvSpPr>
        <p:spPr/>
        <p:txBody>
          <a:bodyPr/>
          <a:lstStyle>
            <a:lvl1pPr>
              <a:defRPr>
                <a:solidFill>
                  <a:srgbClr val="FFFFFF"/>
                </a:solidFill>
              </a:defRPr>
            </a:lvl1pPr>
          </a:lstStyle>
          <a:p>
            <a:pPr rtl="0"/>
            <a:endParaRPr lang="it-IT" noProof="0" dirty="0"/>
          </a:p>
        </p:txBody>
      </p:sp>
      <p:sp>
        <p:nvSpPr>
          <p:cNvPr id="9" name="Slide Number Placeholder 8"/>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spTree>
    <p:extLst>
      <p:ext uri="{BB962C8B-B14F-4D97-AF65-F5344CB8AC3E}">
        <p14:creationId xmlns:p14="http://schemas.microsoft.com/office/powerpoint/2010/main" val="78273708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rtl="0"/>
            <a:fld id="{9913DEDC-1630-4703-91C3-3B8F5B488E5C}" type="datetime1">
              <a:rPr lang="it-IT" noProof="0" smtClean="0"/>
              <a:t>23/11/2025</a:t>
            </a:fld>
            <a:endParaRPr lang="it-IT" noProof="0"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rtl="0"/>
            <a:endParaRPr lang="it-IT" noProof="0"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rtl="0"/>
            <a:fld id="{34B7E4EF-A1BD-40F4-AB7B-04F084DD991D}" type="slidenum">
              <a:rPr lang="it-IT" noProof="0" smtClean="0"/>
              <a:t>‹N›</a:t>
            </a:fld>
            <a:endParaRPr lang="it-IT" noProof="0" dirty="0"/>
          </a:p>
        </p:txBody>
      </p:sp>
    </p:spTree>
    <p:extLst>
      <p:ext uri="{BB962C8B-B14F-4D97-AF65-F5344CB8AC3E}">
        <p14:creationId xmlns:p14="http://schemas.microsoft.com/office/powerpoint/2010/main" val="59321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F9D48E-EC64-3E08-6D1E-53B8CCD1906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0AC0319-19D4-B1F0-992D-44FD4873E79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3ADC5DE-550B-843E-169A-27425E278F42}"/>
              </a:ext>
            </a:extLst>
          </p:cNvPr>
          <p:cNvSpPr>
            <a:spLocks noGrp="1"/>
          </p:cNvSpPr>
          <p:nvPr>
            <p:ph type="dt" sz="half" idx="10"/>
          </p:nvPr>
        </p:nvSpPr>
        <p:spPr/>
        <p:txBody>
          <a:bodyPr/>
          <a:lstStyle/>
          <a:p>
            <a:fld id="{08445066-170B-4486-B2CA-0D3BE7EE291D}" type="datetimeFigureOut">
              <a:rPr lang="it-IT" smtClean="0"/>
              <a:t>23/11/2025</a:t>
            </a:fld>
            <a:endParaRPr lang="it-IT"/>
          </a:p>
        </p:txBody>
      </p:sp>
      <p:sp>
        <p:nvSpPr>
          <p:cNvPr id="5" name="Segnaposto piè di pagina 4">
            <a:extLst>
              <a:ext uri="{FF2B5EF4-FFF2-40B4-BE49-F238E27FC236}">
                <a16:creationId xmlns:a16="http://schemas.microsoft.com/office/drawing/2014/main" id="{2BF90916-1E06-F8BD-1379-049511DB8C9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9F653C9-D4DD-6F33-2508-5D01140A35BC}"/>
              </a:ext>
            </a:extLst>
          </p:cNvPr>
          <p:cNvSpPr>
            <a:spLocks noGrp="1"/>
          </p:cNvSpPr>
          <p:nvPr>
            <p:ph type="sldNum" sz="quarter" idx="12"/>
          </p:nvPr>
        </p:nvSpPr>
        <p:spPr/>
        <p:txBody>
          <a:bodyPr/>
          <a:lstStyle/>
          <a:p>
            <a:fld id="{A3DA02A9-7D4E-4165-9C40-414145506A1B}" type="slidenum">
              <a:rPr lang="it-IT" smtClean="0"/>
              <a:t>‹N›</a:t>
            </a:fld>
            <a:endParaRPr lang="it-IT"/>
          </a:p>
        </p:txBody>
      </p:sp>
    </p:spTree>
    <p:extLst>
      <p:ext uri="{BB962C8B-B14F-4D97-AF65-F5344CB8AC3E}">
        <p14:creationId xmlns:p14="http://schemas.microsoft.com/office/powerpoint/2010/main" val="1875452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rtl="0"/>
            <a:fld id="{A1E0F07D-516C-4EFF-B758-8CD4D7A72C5D}" type="datetime1">
              <a:rPr lang="it-IT" noProof="0" smtClean="0"/>
              <a:t>23/11/2025</a:t>
            </a:fld>
            <a:endParaRPr lang="it-IT" noProof="0" dirty="0"/>
          </a:p>
        </p:txBody>
      </p:sp>
      <p:sp>
        <p:nvSpPr>
          <p:cNvPr id="6" name="Footer Placeholder 5"/>
          <p:cNvSpPr>
            <a:spLocks noGrp="1"/>
          </p:cNvSpPr>
          <p:nvPr>
            <p:ph type="ftr" sz="quarter" idx="11"/>
          </p:nvPr>
        </p:nvSpPr>
        <p:spPr/>
        <p:txBody>
          <a:bodyPr/>
          <a:lstStyle/>
          <a:p>
            <a:pPr algn="l" rtl="0"/>
            <a:endParaRPr lang="it-IT" noProof="0" dirty="0"/>
          </a:p>
        </p:txBody>
      </p:sp>
      <p:sp>
        <p:nvSpPr>
          <p:cNvPr id="7" name="Slide Number Placeholder 6"/>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spTree>
    <p:extLst>
      <p:ext uri="{BB962C8B-B14F-4D97-AF65-F5344CB8AC3E}">
        <p14:creationId xmlns:p14="http://schemas.microsoft.com/office/powerpoint/2010/main" val="888617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rtl="0"/>
            <a:fld id="{3ED1EABA-005E-40CB-A198-2EADCD87BCA3}" type="datetime1">
              <a:rPr lang="it-IT" noProof="0" smtClean="0"/>
              <a:t>23/11/2025</a:t>
            </a:fld>
            <a:endParaRPr lang="it-IT" noProof="0" dirty="0"/>
          </a:p>
        </p:txBody>
      </p:sp>
      <p:sp>
        <p:nvSpPr>
          <p:cNvPr id="5" name="Footer Placeholder 4"/>
          <p:cNvSpPr>
            <a:spLocks noGrp="1"/>
          </p:cNvSpPr>
          <p:nvPr>
            <p:ph type="ftr" sz="quarter" idx="11"/>
          </p:nvPr>
        </p:nvSpPr>
        <p:spPr/>
        <p:txBody>
          <a:bodyPr/>
          <a:lstStyle/>
          <a:p>
            <a:pPr rtl="0"/>
            <a:endParaRPr lang="it-IT" noProof="0" dirty="0"/>
          </a:p>
        </p:txBody>
      </p:sp>
      <p:sp>
        <p:nvSpPr>
          <p:cNvPr id="6" name="Slide Number Placeholder 5"/>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spTree>
    <p:extLst>
      <p:ext uri="{BB962C8B-B14F-4D97-AF65-F5344CB8AC3E}">
        <p14:creationId xmlns:p14="http://schemas.microsoft.com/office/powerpoint/2010/main" val="478945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rtl="0"/>
            <a:fld id="{3CA03CD9-3C27-4C20-A55E-F1F7A1A0D010}" type="datetime1">
              <a:rPr lang="it-IT" noProof="0" smtClean="0"/>
              <a:t>23/11/2025</a:t>
            </a:fld>
            <a:endParaRPr lang="it-IT" noProof="0" dirty="0"/>
          </a:p>
        </p:txBody>
      </p:sp>
      <p:sp>
        <p:nvSpPr>
          <p:cNvPr id="5" name="Footer Placeholder 4"/>
          <p:cNvSpPr>
            <a:spLocks noGrp="1"/>
          </p:cNvSpPr>
          <p:nvPr>
            <p:ph type="ftr" sz="quarter" idx="11"/>
          </p:nvPr>
        </p:nvSpPr>
        <p:spPr/>
        <p:txBody>
          <a:bodyPr/>
          <a:lstStyle/>
          <a:p>
            <a:pPr rtl="0"/>
            <a:endParaRPr lang="it-IT" noProof="0" dirty="0"/>
          </a:p>
        </p:txBody>
      </p:sp>
      <p:sp>
        <p:nvSpPr>
          <p:cNvPr id="6" name="Slide Number Placeholder 5"/>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spTree>
    <p:extLst>
      <p:ext uri="{BB962C8B-B14F-4D97-AF65-F5344CB8AC3E}">
        <p14:creationId xmlns:p14="http://schemas.microsoft.com/office/powerpoint/2010/main" val="213725007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ctrTitle"/>
          </p:nvPr>
        </p:nvSpPr>
        <p:spPr>
          <a:xfrm>
            <a:off x="1097280" y="758952"/>
            <a:ext cx="10058400" cy="3566160"/>
          </a:xfrm>
        </p:spPr>
        <p:txBody>
          <a:bodyPr rtlCol="0" anchor="b">
            <a:normAutofit/>
          </a:bodyPr>
          <a:lstStyle>
            <a:lvl1pPr algn="l">
              <a:lnSpc>
                <a:spcPct val="90000"/>
              </a:lnSpc>
              <a:defRPr sz="8000" spc="-50" baseline="0">
                <a:solidFill>
                  <a:schemeClr val="tx1">
                    <a:lumMod val="85000"/>
                    <a:lumOff val="15000"/>
                  </a:schemeClr>
                </a:solidFill>
              </a:defRPr>
            </a:lvl1pPr>
          </a:lstStyle>
          <a:p>
            <a:pPr rtl="0"/>
            <a:r>
              <a:rPr lang="it-IT" noProof="0"/>
              <a:t>Fare clic per modificare lo stile del titolo dello schema</a:t>
            </a:r>
          </a:p>
        </p:txBody>
      </p:sp>
      <p:sp>
        <p:nvSpPr>
          <p:cNvPr id="3" name="Sottotitolo 2"/>
          <p:cNvSpPr>
            <a:spLocks noGrp="1"/>
          </p:cNvSpPr>
          <p:nvPr>
            <p:ph type="subTitle" idx="1"/>
          </p:nvPr>
        </p:nvSpPr>
        <p:spPr>
          <a:xfrm>
            <a:off x="1100051" y="4645152"/>
            <a:ext cx="10058400" cy="1143000"/>
          </a:xfrm>
        </p:spPr>
        <p:txBody>
          <a:bodyPr lIns="91440" rIns="91440" rtlCol="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p>
        </p:txBody>
      </p:sp>
      <p:cxnSp>
        <p:nvCxnSpPr>
          <p:cNvPr id="9" name="Connettore diritto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DC280B37-DE10-454A-BD75-2C2E90E99AC3}" type="datetime1">
              <a:rPr lang="it-IT" noProof="0" smtClean="0"/>
              <a:t>23/11/2025</a:t>
            </a:fld>
            <a:endParaRPr lang="it-IT" noProof="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endParaRPr lang="it-IT" noProof="0"/>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2292912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E655DA1-D41C-4280-A48B-837BB9DB8FB4}" type="datetime1">
              <a:rPr lang="it-IT" noProof="0" smtClean="0"/>
              <a:t>23/11/2025</a:t>
            </a:fld>
            <a:endParaRPr lang="it-IT" noProof="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endParaRPr lang="it-IT" noProof="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2786070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defRPr>
            </a:lvl1pPr>
          </a:lstStyle>
          <a:p>
            <a:pPr rtl="0"/>
            <a:r>
              <a:rPr lang="it-IT" noProof="0"/>
              <a:t>Fare clic per modificare lo stile del titolo dello schema</a:t>
            </a:r>
          </a:p>
        </p:txBody>
      </p:sp>
      <p:sp>
        <p:nvSpPr>
          <p:cNvPr id="3" name="Segnaposto testo 2"/>
          <p:cNvSpPr>
            <a:spLocks noGrp="1"/>
          </p:cNvSpPr>
          <p:nvPr>
            <p:ph type="body" idx="1" hasCustomPrompt="1"/>
          </p:nvPr>
        </p:nvSpPr>
        <p:spPr>
          <a:xfrm>
            <a:off x="1097280" y="4663440"/>
            <a:ext cx="10058400" cy="1143000"/>
          </a:xfrm>
        </p:spPr>
        <p:txBody>
          <a:bodyPr lIns="91440" rIns="91440" rtlCol="0" anchor="t" anchorCtr="0">
            <a:normAutofit/>
          </a:bodyPr>
          <a:lstStyle>
            <a:lvl1pPr marL="0" indent="0" rtl="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cxnSp>
        <p:nvCxnSpPr>
          <p:cNvPr id="9" name="Connettore diritto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fld id="{FA5403D4-50E2-4247-A951-C96EE08E2C98}" type="datetime1">
              <a:rPr lang="it-IT" noProof="0" smtClean="0"/>
              <a:t>23/11/2025</a:t>
            </a:fld>
            <a:endParaRPr lang="it-IT" noProof="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endParaRPr lang="it-IT" noProof="0"/>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593715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0E0667D1-04D2-454B-B5A0-D80C43E010FB}" type="datetime1">
              <a:rPr lang="it-IT" noProof="0" smtClean="0"/>
              <a:t>23/11/2025</a:t>
            </a:fld>
            <a:endParaRPr lang="it-IT" noProof="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endParaRPr lang="it-IT" noProof="0"/>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2775447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p>
        </p:txBody>
      </p:sp>
      <p:sp>
        <p:nvSpPr>
          <p:cNvPr id="3" name="Segnaposto testo 2"/>
          <p:cNvSpPr>
            <a:spLocks noGrp="1"/>
          </p:cNvSpPr>
          <p:nvPr>
            <p:ph type="body" idx="1"/>
          </p:nvPr>
        </p:nvSpPr>
        <p:spPr>
          <a:xfrm>
            <a:off x="1097280"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097280"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testo 4"/>
          <p:cNvSpPr>
            <a:spLocks noGrp="1"/>
          </p:cNvSpPr>
          <p:nvPr>
            <p:ph type="body" sz="quarter" idx="3"/>
          </p:nvPr>
        </p:nvSpPr>
        <p:spPr>
          <a:xfrm>
            <a:off x="6515944"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515944"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69632A53-F44C-4A55-BCCC-5E2644F84319}" type="datetime1">
              <a:rPr lang="it-IT" noProof="0" smtClean="0"/>
              <a:t>23/11/2025</a:t>
            </a:fld>
            <a:endParaRPr lang="it-IT" noProof="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endParaRPr lang="it-IT" noProof="0"/>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4268545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E225802E-23B0-47CD-9114-DFBEB8794EC5}" type="datetime1">
              <a:rPr lang="it-IT" noProof="0" smtClean="0"/>
              <a:t>23/11/2025</a:t>
            </a:fld>
            <a:endParaRPr lang="it-IT" noProof="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endParaRPr lang="it-IT" noProof="0"/>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2897681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egnaposto data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2D15ADE1-9CD6-4796-8334-EEA021B724A3}" type="datetime1">
              <a:rPr lang="it-IT" noProof="0" smtClean="0"/>
              <a:t>23/11/2025</a:t>
            </a:fld>
            <a:endParaRPr lang="it-IT" noProof="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endParaRPr lang="it-IT" noProof="0"/>
          </a:p>
        </p:txBody>
      </p:sp>
      <p:sp>
        <p:nvSpPr>
          <p:cNvPr id="4" name="Segnaposto numero diapositiva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841692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FF4A44-E0D8-D533-C1D5-AD1E5371A84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30A700D-7CD6-0D55-A37C-5C692466E7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E19923A-D3B4-D961-2828-3F57F786E95E}"/>
              </a:ext>
            </a:extLst>
          </p:cNvPr>
          <p:cNvSpPr>
            <a:spLocks noGrp="1"/>
          </p:cNvSpPr>
          <p:nvPr>
            <p:ph type="dt" sz="half" idx="10"/>
          </p:nvPr>
        </p:nvSpPr>
        <p:spPr/>
        <p:txBody>
          <a:bodyPr/>
          <a:lstStyle/>
          <a:p>
            <a:fld id="{08445066-170B-4486-B2CA-0D3BE7EE291D}" type="datetimeFigureOut">
              <a:rPr lang="it-IT" smtClean="0"/>
              <a:t>23/11/2025</a:t>
            </a:fld>
            <a:endParaRPr lang="it-IT"/>
          </a:p>
        </p:txBody>
      </p:sp>
      <p:sp>
        <p:nvSpPr>
          <p:cNvPr id="5" name="Segnaposto piè di pagina 4">
            <a:extLst>
              <a:ext uri="{FF2B5EF4-FFF2-40B4-BE49-F238E27FC236}">
                <a16:creationId xmlns:a16="http://schemas.microsoft.com/office/drawing/2014/main" id="{168AE021-F598-7814-0EB2-8FA63A3CDB1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86AD891-E801-C247-B105-3499166FF5C0}"/>
              </a:ext>
            </a:extLst>
          </p:cNvPr>
          <p:cNvSpPr>
            <a:spLocks noGrp="1"/>
          </p:cNvSpPr>
          <p:nvPr>
            <p:ph type="sldNum" sz="quarter" idx="12"/>
          </p:nvPr>
        </p:nvSpPr>
        <p:spPr/>
        <p:txBody>
          <a:bodyPr/>
          <a:lstStyle/>
          <a:p>
            <a:fld id="{A3DA02A9-7D4E-4165-9C40-414145506A1B}" type="slidenum">
              <a:rPr lang="it-IT" smtClean="0"/>
              <a:t>‹N›</a:t>
            </a:fld>
            <a:endParaRPr lang="it-IT"/>
          </a:p>
        </p:txBody>
      </p:sp>
    </p:spTree>
    <p:extLst>
      <p:ext uri="{BB962C8B-B14F-4D97-AF65-F5344CB8AC3E}">
        <p14:creationId xmlns:p14="http://schemas.microsoft.com/office/powerpoint/2010/main" val="33625162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643466" y="786383"/>
            <a:ext cx="3517567"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p>
        </p:txBody>
      </p:sp>
      <p:sp>
        <p:nvSpPr>
          <p:cNvPr id="3" name="Segnaposto contenuto 2"/>
          <p:cNvSpPr>
            <a:spLocks noGrp="1"/>
          </p:cNvSpPr>
          <p:nvPr>
            <p:ph idx="1"/>
          </p:nvPr>
        </p:nvSpPr>
        <p:spPr>
          <a:xfrm>
            <a:off x="5458984" y="812799"/>
            <a:ext cx="5928344" cy="5294757"/>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testo 3"/>
          <p:cNvSpPr>
            <a:spLocks noGrp="1"/>
          </p:cNvSpPr>
          <p:nvPr>
            <p:ph type="body" sz="half" idx="2"/>
          </p:nvPr>
        </p:nvSpPr>
        <p:spPr>
          <a:xfrm>
            <a:off x="643465" y="3043050"/>
            <a:ext cx="3517567" cy="3064505"/>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a:xfrm>
            <a:off x="643464" y="6446520"/>
            <a:ext cx="3517568" cy="365125"/>
          </a:xfrm>
        </p:spPr>
        <p:txBody>
          <a:bodyPr rtlCol="0"/>
          <a:lstStyle>
            <a:lvl1pPr algn="l">
              <a:defRPr/>
            </a:lvl1pPr>
          </a:lstStyle>
          <a:p>
            <a:pPr rtl="0"/>
            <a:fld id="{E649004C-3628-4A40-BBEA-9B499F202013}" type="datetime1">
              <a:rPr lang="it-IT" noProof="0" smtClean="0"/>
              <a:t>23/11/2025</a:t>
            </a:fld>
            <a:endParaRPr lang="it-IT" noProof="0"/>
          </a:p>
        </p:txBody>
      </p:sp>
      <p:sp>
        <p:nvSpPr>
          <p:cNvPr id="6" name="Segnaposto piè di pagina 5"/>
          <p:cNvSpPr>
            <a:spLocks noGrp="1"/>
          </p:cNvSpPr>
          <p:nvPr>
            <p:ph type="ftr" sz="quarter" idx="11"/>
          </p:nvPr>
        </p:nvSpPr>
        <p:spPr>
          <a:xfrm>
            <a:off x="5458983" y="6446520"/>
            <a:ext cx="5334019" cy="365125"/>
          </a:xfrm>
        </p:spPr>
        <p:txBody>
          <a:bodyPr rtlCol="0"/>
          <a:lstStyle>
            <a:lvl1pPr algn="l">
              <a:defRPr>
                <a:solidFill>
                  <a:schemeClr val="tx2"/>
                </a:solidFill>
              </a:defRPr>
            </a:lvl1pPr>
          </a:lstStyle>
          <a:p>
            <a:pPr rtl="0"/>
            <a:endParaRPr lang="it-IT" noProof="0"/>
          </a:p>
        </p:txBody>
      </p:sp>
      <p:sp>
        <p:nvSpPr>
          <p:cNvPr id="7" name="Segnaposto numero diapositiva 6"/>
          <p:cNvSpPr>
            <a:spLocks noGrp="1"/>
          </p:cNvSpPr>
          <p:nvPr>
            <p:ph type="sldNum" sz="quarter" idx="12"/>
          </p:nvPr>
        </p:nvSpPr>
        <p:spPr/>
        <p:txBody>
          <a:bodyPr rtlCol="0"/>
          <a:lstStyle>
            <a:lvl1pPr>
              <a:defRPr>
                <a:solidFill>
                  <a:schemeClr val="tx2"/>
                </a:solidFill>
              </a:defRPr>
            </a:lvl1pPr>
          </a:lstStyle>
          <a:p>
            <a:pPr rtl="0"/>
            <a:fld id="{3A98EE3D-8CD1-4C3F-BD1C-C98C9596463C}" type="slidenum">
              <a:rPr lang="it-IT" noProof="0" smtClean="0"/>
              <a:pPr rtl="0"/>
              <a:t>‹N›</a:t>
            </a:fld>
            <a:endParaRPr lang="it-IT" noProof="0"/>
          </a:p>
        </p:txBody>
      </p:sp>
    </p:spTree>
    <p:extLst>
      <p:ext uri="{BB962C8B-B14F-4D97-AF65-F5344CB8AC3E}">
        <p14:creationId xmlns:p14="http://schemas.microsoft.com/office/powerpoint/2010/main" val="3969693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p>
        </p:txBody>
      </p:sp>
      <p:sp>
        <p:nvSpPr>
          <p:cNvPr id="2" name="Titolo 1"/>
          <p:cNvSpPr>
            <a:spLocks noGrp="1"/>
          </p:cNvSpPr>
          <p:nvPr>
            <p:ph type="title"/>
          </p:nvPr>
        </p:nvSpPr>
        <p:spPr>
          <a:xfrm>
            <a:off x="1097279" y="4799362"/>
            <a:ext cx="10113645" cy="743682"/>
          </a:xfrm>
        </p:spPr>
        <p:txBody>
          <a:bodyPr tIns="0" bIns="0" rtlCol="0" anchor="b">
            <a:noAutofit/>
          </a:bodyPr>
          <a:lstStyle>
            <a:lvl1pPr>
              <a:defRPr sz="3600" b="0">
                <a:solidFill>
                  <a:srgbClr val="FFFFFF"/>
                </a:solidFill>
              </a:defRPr>
            </a:lvl1pPr>
          </a:lstStyle>
          <a:p>
            <a:pPr rtl="0"/>
            <a:r>
              <a:rPr lang="it-IT" noProof="0"/>
              <a:t>Fare clic per modificare lo stile del titolo dello schema</a:t>
            </a:r>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lvl1pPr>
          </a:lstStyle>
          <a:p>
            <a:pPr rtl="0"/>
            <a:fld id="{63A403EB-2C89-46CF-8BF5-B3DB9091A609}" type="datetime1">
              <a:rPr lang="it-IT" noProof="0" smtClean="0"/>
              <a:t>23/11/2025</a:t>
            </a:fld>
            <a:endParaRPr lang="it-IT" noProof="0"/>
          </a:p>
        </p:txBody>
      </p:sp>
      <p:sp>
        <p:nvSpPr>
          <p:cNvPr id="6" name="Segnaposto piè di pagina 5"/>
          <p:cNvSpPr>
            <a:spLocks noGrp="1"/>
          </p:cNvSpPr>
          <p:nvPr>
            <p:ph type="ftr" sz="quarter" idx="11"/>
          </p:nvPr>
        </p:nvSpPr>
        <p:spPr>
          <a:xfrm>
            <a:off x="1097279" y="6446838"/>
            <a:ext cx="6818262" cy="365125"/>
          </a:xfrm>
        </p:spPr>
        <p:txBody>
          <a:bodyPr rtlCol="0"/>
          <a:lstStyle/>
          <a:p>
            <a:pPr algn="l" rtl="0"/>
            <a:endParaRPr lang="it-IT" noProof="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a:p>
        </p:txBody>
      </p:sp>
    </p:spTree>
    <p:extLst>
      <p:ext uri="{BB962C8B-B14F-4D97-AF65-F5344CB8AC3E}">
        <p14:creationId xmlns:p14="http://schemas.microsoft.com/office/powerpoint/2010/main" val="3008899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Diapositiva titolo">
    <p:spTree>
      <p:nvGrpSpPr>
        <p:cNvPr id="1" name=""/>
        <p:cNvGrpSpPr/>
        <p:nvPr/>
      </p:nvGrpSpPr>
      <p:grpSpPr>
        <a:xfrm>
          <a:off x="0" y="0"/>
          <a:ext cx="0" cy="0"/>
          <a:chOff x="0" y="0"/>
          <a:chExt cx="0" cy="0"/>
        </a:xfrm>
      </p:grpSpPr>
      <p:sp>
        <p:nvSpPr>
          <p:cNvPr id="5" name="Parallelogramma 14">
            <a:extLst>
              <a:ext uri="{FF2B5EF4-FFF2-40B4-BE49-F238E27FC236}">
                <a16:creationId xmlns:a16="http://schemas.microsoft.com/office/drawing/2014/main" id="{1A6FBDD1-3D81-D093-44E7-AE35BA0107E1}"/>
              </a:ext>
            </a:extLst>
          </p:cNvPr>
          <p:cNvSpPr/>
          <p:nvPr userDrawn="1"/>
        </p:nvSpPr>
        <p:spPr>
          <a:xfrm>
            <a:off x="7239863" y="133004"/>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6" name="Rettangolo 5">
            <a:extLst>
              <a:ext uri="{FF2B5EF4-FFF2-40B4-BE49-F238E27FC236}">
                <a16:creationId xmlns:a16="http://schemas.microsoft.com/office/drawing/2014/main" id="{E352F5C1-6D5D-8E8C-861C-F05686A034D3}"/>
              </a:ext>
            </a:extLst>
          </p:cNvPr>
          <p:cNvSpPr/>
          <p:nvPr userDrawn="1"/>
        </p:nvSpPr>
        <p:spPr>
          <a:xfrm>
            <a:off x="4965338" y="0"/>
            <a:ext cx="153988" cy="6858000"/>
          </a:xfrm>
          <a:prstGeom prst="rect">
            <a:avLst/>
          </a:prstGeom>
          <a:solidFill>
            <a:srgbClr val="10BB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7" name="Rettangolo 6">
            <a:extLst>
              <a:ext uri="{FF2B5EF4-FFF2-40B4-BE49-F238E27FC236}">
                <a16:creationId xmlns:a16="http://schemas.microsoft.com/office/drawing/2014/main" id="{B1A8B304-243F-7FF0-BE7C-72ACBD030FB4}"/>
              </a:ext>
            </a:extLst>
          </p:cNvPr>
          <p:cNvSpPr/>
          <p:nvPr userDrawn="1"/>
        </p:nvSpPr>
        <p:spPr>
          <a:xfrm>
            <a:off x="4882788" y="0"/>
            <a:ext cx="153988"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2" name="Titolo 1"/>
          <p:cNvSpPr>
            <a:spLocks noGrp="1"/>
          </p:cNvSpPr>
          <p:nvPr>
            <p:ph type="ctrTitle"/>
          </p:nvPr>
        </p:nvSpPr>
        <p:spPr>
          <a:xfrm>
            <a:off x="5386647" y="758952"/>
            <a:ext cx="5769033" cy="3227514"/>
          </a:xfrm>
        </p:spPr>
        <p:txBody>
          <a:bodyPr/>
          <a:lstStyle>
            <a:lvl1pPr algn="l">
              <a:lnSpc>
                <a:spcPct val="90000"/>
              </a:lnSpc>
              <a:defRPr sz="6000" b="1" spc="-50" baseline="0">
                <a:solidFill>
                  <a:srgbClr val="102E64"/>
                </a:solidFill>
                <a:latin typeface="+mn-lt"/>
              </a:defRPr>
            </a:lvl1pPr>
          </a:lstStyle>
          <a:p>
            <a:r>
              <a:rPr lang="it-IT" noProof="0"/>
              <a:t>Fare clic per modificare lo stile del titolo dello schema</a:t>
            </a:r>
          </a:p>
        </p:txBody>
      </p:sp>
      <p:sp>
        <p:nvSpPr>
          <p:cNvPr id="3" name="Sottotitolo 2"/>
          <p:cNvSpPr>
            <a:spLocks noGrp="1"/>
          </p:cNvSpPr>
          <p:nvPr>
            <p:ph type="subTitle" idx="1"/>
          </p:nvPr>
        </p:nvSpPr>
        <p:spPr>
          <a:xfrm>
            <a:off x="5389418" y="4508500"/>
            <a:ext cx="5769033"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noProof="0"/>
              <a:t>Fare clic per modificare lo stile del sottotitolo dello schema</a:t>
            </a:r>
          </a:p>
        </p:txBody>
      </p:sp>
      <p:sp>
        <p:nvSpPr>
          <p:cNvPr id="8" name="Segnaposto data 3">
            <a:extLst>
              <a:ext uri="{FF2B5EF4-FFF2-40B4-BE49-F238E27FC236}">
                <a16:creationId xmlns:a16="http://schemas.microsoft.com/office/drawing/2014/main" id="{ADB5E727-DD96-1A62-280D-DFB57A4B7F55}"/>
              </a:ext>
            </a:extLst>
          </p:cNvPr>
          <p:cNvSpPr>
            <a:spLocks noGrp="1"/>
          </p:cNvSpPr>
          <p:nvPr>
            <p:ph type="dt" sz="half" idx="14"/>
          </p:nvPr>
        </p:nvSpPr>
        <p:spPr/>
        <p:txBody>
          <a:bodyPr/>
          <a:lstStyle>
            <a:lvl1pPr>
              <a:defRPr/>
            </a:lvl1pPr>
          </a:lstStyle>
          <a:p>
            <a:pPr>
              <a:defRPr/>
            </a:pPr>
            <a:fld id="{81C5E59E-4A5E-472E-857F-782329B65149}" type="datetime1">
              <a:rPr lang="it-IT"/>
              <a:pPr>
                <a:defRPr/>
              </a:pPr>
              <a:t>23/11/2025</a:t>
            </a:fld>
            <a:endParaRPr lang="it-IT"/>
          </a:p>
        </p:txBody>
      </p:sp>
      <p:sp>
        <p:nvSpPr>
          <p:cNvPr id="9" name="Segnaposto piè di pagina 4">
            <a:extLst>
              <a:ext uri="{FF2B5EF4-FFF2-40B4-BE49-F238E27FC236}">
                <a16:creationId xmlns:a16="http://schemas.microsoft.com/office/drawing/2014/main" id="{12F75587-CA70-267F-8A82-E7D5C7BA7BC5}"/>
              </a:ext>
            </a:extLst>
          </p:cNvPr>
          <p:cNvSpPr>
            <a:spLocks noGrp="1"/>
          </p:cNvSpPr>
          <p:nvPr>
            <p:ph type="ftr" sz="quarter" idx="15"/>
          </p:nvPr>
        </p:nvSpPr>
        <p:spPr/>
        <p:txBody>
          <a:bodyPr/>
          <a:lstStyle>
            <a:lvl1pPr>
              <a:defRPr/>
            </a:lvl1pPr>
          </a:lstStyle>
          <a:p>
            <a:pPr>
              <a:defRPr/>
            </a:pPr>
            <a:r>
              <a:rPr lang="it-IT"/>
              <a:t>Piè di pagina</a:t>
            </a:r>
          </a:p>
        </p:txBody>
      </p:sp>
      <p:sp>
        <p:nvSpPr>
          <p:cNvPr id="11" name="Segnaposto numero diapositiva 5">
            <a:extLst>
              <a:ext uri="{FF2B5EF4-FFF2-40B4-BE49-F238E27FC236}">
                <a16:creationId xmlns:a16="http://schemas.microsoft.com/office/drawing/2014/main" id="{E0E52BF9-BD3B-D688-544C-E1C302E5E069}"/>
              </a:ext>
            </a:extLst>
          </p:cNvPr>
          <p:cNvSpPr>
            <a:spLocks noGrp="1"/>
          </p:cNvSpPr>
          <p:nvPr>
            <p:ph type="sldNum" sz="quarter" idx="16"/>
          </p:nvPr>
        </p:nvSpPr>
        <p:spPr/>
        <p:txBody>
          <a:bodyPr/>
          <a:lstStyle>
            <a:lvl1pPr>
              <a:defRPr/>
            </a:lvl1pPr>
          </a:lstStyle>
          <a:p>
            <a:pPr>
              <a:defRPr/>
            </a:pPr>
            <a:fld id="{48CA09B5-887A-4E18-8D32-7AC0D1A19054}" type="slidenum">
              <a:rPr lang="it-IT"/>
              <a:pPr>
                <a:defRPr/>
              </a:pPr>
              <a:t>‹N›</a:t>
            </a:fld>
            <a:endParaRPr lang="it-IT"/>
          </a:p>
        </p:txBody>
      </p:sp>
      <p:pic>
        <p:nvPicPr>
          <p:cNvPr id="12" name="Immagine 11">
            <a:extLst>
              <a:ext uri="{FF2B5EF4-FFF2-40B4-BE49-F238E27FC236}">
                <a16:creationId xmlns:a16="http://schemas.microsoft.com/office/drawing/2014/main" id="{87882055-702C-55E2-A1FE-35C084470B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82788" cy="6858000"/>
          </a:xfrm>
          <a:prstGeom prst="rect">
            <a:avLst/>
          </a:prstGeom>
        </p:spPr>
      </p:pic>
    </p:spTree>
    <p:extLst>
      <p:ext uri="{BB962C8B-B14F-4D97-AF65-F5344CB8AC3E}">
        <p14:creationId xmlns:p14="http://schemas.microsoft.com/office/powerpoint/2010/main" val="839486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solidFill>
                  <a:prstClr val="white">
                    <a:tint val="75000"/>
                  </a:prstClr>
                </a:solidFill>
              </a:rPr>
              <a:pPr/>
              <a:t>11/23/2025</a:t>
            </a:fld>
            <a:endParaRPr lang="en-US" dirty="0">
              <a:solidFill>
                <a:prstClr val="white">
                  <a:tint val="75000"/>
                </a:prstClr>
              </a:solidFill>
            </a:endParaRPr>
          </a:p>
        </p:txBody>
      </p:sp>
      <p:sp>
        <p:nvSpPr>
          <p:cNvPr id="5" name="Footer Placeholder 4"/>
          <p:cNvSpPr>
            <a:spLocks noGrp="1"/>
          </p:cNvSpPr>
          <p:nvPr>
            <p:ph type="ftr" sz="quarter" idx="11"/>
          </p:nvPr>
        </p:nvSpPr>
        <p:spPr>
          <a:xfrm>
            <a:off x="1371600" y="4323847"/>
            <a:ext cx="6400800"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8077200" y="1430868"/>
            <a:ext cx="2743200" cy="365125"/>
          </a:xfrm>
        </p:spPr>
        <p:txBody>
          <a:bodyPr/>
          <a:lstStyle/>
          <a:p>
            <a:fld id="{6D22F896-40B5-4ADD-8801-0D06FADFA095}" type="slidenum">
              <a:rPr lang="en-US" dirty="0">
                <a:solidFill>
                  <a:prstClr val="white">
                    <a:tint val="75000"/>
                  </a:prstClr>
                </a:solidFill>
              </a:rPr>
              <a:pPr/>
              <a:t>‹N›</a:t>
            </a:fld>
            <a:endParaRPr lang="en-US" dirty="0">
              <a:solidFill>
                <a:prstClr val="white">
                  <a:tint val="75000"/>
                </a:prstClr>
              </a:solidFill>
            </a:endParaRPr>
          </a:p>
        </p:txBody>
      </p:sp>
    </p:spTree>
    <p:extLst>
      <p:ext uri="{BB962C8B-B14F-4D97-AF65-F5344CB8AC3E}">
        <p14:creationId xmlns:p14="http://schemas.microsoft.com/office/powerpoint/2010/main" val="53468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11/23/2025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‹N›</a:t>
            </a:fld>
            <a:endParaRPr lang="en-US" dirty="0">
              <a:solidFill>
                <a:prstClr val="white">
                  <a:tint val="75000"/>
                </a:prstClr>
              </a:solidFill>
            </a:endParaRPr>
          </a:p>
        </p:txBody>
      </p:sp>
    </p:spTree>
    <p:extLst>
      <p:ext uri="{BB962C8B-B14F-4D97-AF65-F5344CB8AC3E}">
        <p14:creationId xmlns:p14="http://schemas.microsoft.com/office/powerpoint/2010/main" val="2890065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2" y="753535"/>
            <a:ext cx="10820399" cy="2801935"/>
          </a:xfrm>
        </p:spPr>
        <p:txBody>
          <a:bodyPr anchor="b">
            <a:normAutofit/>
          </a:bodyPr>
          <a:lstStyle>
            <a:lvl1pPr algn="r">
              <a:defRPr sz="4000"/>
            </a:lvl1pPr>
          </a:lstStyle>
          <a:p>
            <a:r>
              <a:rPr lang="it-IT"/>
              <a:t>Fare clic per modificare lo stile del titolo</a:t>
            </a:r>
            <a:endParaRPr lang="en-US" dirty="0"/>
          </a:p>
        </p:txBody>
      </p:sp>
      <p:sp>
        <p:nvSpPr>
          <p:cNvPr id="3" name="Text Placeholder 2"/>
          <p:cNvSpPr>
            <a:spLocks noGrp="1"/>
          </p:cNvSpPr>
          <p:nvPr>
            <p:ph type="body" idx="1"/>
          </p:nvPr>
        </p:nvSpPr>
        <p:spPr>
          <a:xfrm>
            <a:off x="1024467" y="3641726"/>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a:xfrm>
            <a:off x="7814452" y="381002"/>
            <a:ext cx="2910840" cy="365125"/>
          </a:xfrm>
        </p:spPr>
        <p:txBody>
          <a:bodyPr/>
          <a:lstStyle>
            <a:lvl1pPr algn="r">
              <a:defRPr/>
            </a:lvl1pPr>
          </a:lstStyle>
          <a:p>
            <a:fld id="{48A87A34-81AB-432B-8DAE-1953F412C126}" type="datetimeFigureOut">
              <a:rPr lang="en-US" dirty="0">
                <a:solidFill>
                  <a:prstClr val="white">
                    <a:tint val="75000"/>
                  </a:prstClr>
                </a:solidFill>
              </a:rPr>
              <a:pPr/>
              <a:t>11/23/2025</a:t>
            </a:fld>
            <a:endParaRPr lang="en-US" dirty="0">
              <a:solidFill>
                <a:prstClr val="white">
                  <a:tint val="75000"/>
                </a:prstClr>
              </a:solidFill>
            </a:endParaRPr>
          </a:p>
        </p:txBody>
      </p:sp>
      <p:sp>
        <p:nvSpPr>
          <p:cNvPr id="5" name="Footer Placeholder 4"/>
          <p:cNvSpPr>
            <a:spLocks noGrp="1"/>
          </p:cNvSpPr>
          <p:nvPr>
            <p:ph type="ftr" sz="quarter" idx="11"/>
          </p:nvPr>
        </p:nvSpPr>
        <p:spPr>
          <a:xfrm>
            <a:off x="685801" y="381003"/>
            <a:ext cx="6991492" cy="36406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10862453" y="381002"/>
            <a:ext cx="643748" cy="365125"/>
          </a:xfrm>
        </p:spPr>
        <p:txBody>
          <a:bodyPr/>
          <a:lstStyle/>
          <a:p>
            <a:fld id="{6D22F896-40B5-4ADD-8801-0D06FADFA095}" type="slidenum">
              <a:rPr lang="en-US" dirty="0">
                <a:solidFill>
                  <a:prstClr val="white">
                    <a:tint val="75000"/>
                  </a:prstClr>
                </a:solidFill>
              </a:rPr>
              <a:pPr/>
              <a:t>‹N›</a:t>
            </a:fld>
            <a:endParaRPr lang="en-US" dirty="0">
              <a:solidFill>
                <a:prstClr val="white">
                  <a:tint val="75000"/>
                </a:prstClr>
              </a:solidFill>
            </a:endParaRPr>
          </a:p>
        </p:txBody>
      </p:sp>
    </p:spTree>
    <p:extLst>
      <p:ext uri="{BB962C8B-B14F-4D97-AF65-F5344CB8AC3E}">
        <p14:creationId xmlns:p14="http://schemas.microsoft.com/office/powerpoint/2010/main" val="13784489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85800" y="2194561"/>
            <a:ext cx="5334000" cy="40241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2194561"/>
            <a:ext cx="5334000" cy="40241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11/23/2025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‹N›</a:t>
            </a:fld>
            <a:endParaRPr lang="en-US" dirty="0">
              <a:solidFill>
                <a:prstClr val="white">
                  <a:tint val="75000"/>
                </a:prstClr>
              </a:solidFill>
            </a:endParaRPr>
          </a:p>
        </p:txBody>
      </p:sp>
    </p:spTree>
    <p:extLst>
      <p:ext uri="{BB962C8B-B14F-4D97-AF65-F5344CB8AC3E}">
        <p14:creationId xmlns:p14="http://schemas.microsoft.com/office/powerpoint/2010/main" val="15966933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914410"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85802" y="3132668"/>
            <a:ext cx="5311775" cy="3086019"/>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172200" y="3132668"/>
            <a:ext cx="5334000" cy="3086019"/>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11/23/2025</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‹N›</a:t>
            </a:fld>
            <a:endParaRPr lang="en-US" dirty="0">
              <a:solidFill>
                <a:prstClr val="white">
                  <a:tint val="75000"/>
                </a:prstClr>
              </a:solidFill>
            </a:endParaRPr>
          </a:p>
        </p:txBody>
      </p:sp>
    </p:spTree>
    <p:extLst>
      <p:ext uri="{BB962C8B-B14F-4D97-AF65-F5344CB8AC3E}">
        <p14:creationId xmlns:p14="http://schemas.microsoft.com/office/powerpoint/2010/main" val="27097611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11/23/2025</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‹N›</a:t>
            </a:fld>
            <a:endParaRPr lang="en-US" dirty="0">
              <a:solidFill>
                <a:prstClr val="white">
                  <a:tint val="75000"/>
                </a:prstClr>
              </a:solidFill>
            </a:endParaRPr>
          </a:p>
        </p:txBody>
      </p:sp>
    </p:spTree>
    <p:extLst>
      <p:ext uri="{BB962C8B-B14F-4D97-AF65-F5344CB8AC3E}">
        <p14:creationId xmlns:p14="http://schemas.microsoft.com/office/powerpoint/2010/main" val="4028284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11/23/2025</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‹N›</a:t>
            </a:fld>
            <a:endParaRPr lang="en-US" dirty="0">
              <a:solidFill>
                <a:prstClr val="white">
                  <a:tint val="75000"/>
                </a:prstClr>
              </a:solidFill>
            </a:endParaRPr>
          </a:p>
        </p:txBody>
      </p:sp>
    </p:spTree>
    <p:extLst>
      <p:ext uri="{BB962C8B-B14F-4D97-AF65-F5344CB8AC3E}">
        <p14:creationId xmlns:p14="http://schemas.microsoft.com/office/powerpoint/2010/main" val="2689006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148416-6131-F6B3-056B-716A3DAE625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FB1CA91-B40C-D8C7-826E-51E4F4D1B4B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070BC30-25B7-DD68-766B-A1C065E8564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B2FE711-F95C-9F6B-DAB0-8139B284055B}"/>
              </a:ext>
            </a:extLst>
          </p:cNvPr>
          <p:cNvSpPr>
            <a:spLocks noGrp="1"/>
          </p:cNvSpPr>
          <p:nvPr>
            <p:ph type="dt" sz="half" idx="10"/>
          </p:nvPr>
        </p:nvSpPr>
        <p:spPr/>
        <p:txBody>
          <a:bodyPr/>
          <a:lstStyle/>
          <a:p>
            <a:fld id="{08445066-170B-4486-B2CA-0D3BE7EE291D}" type="datetimeFigureOut">
              <a:rPr lang="it-IT" smtClean="0"/>
              <a:t>23/11/2025</a:t>
            </a:fld>
            <a:endParaRPr lang="it-IT"/>
          </a:p>
        </p:txBody>
      </p:sp>
      <p:sp>
        <p:nvSpPr>
          <p:cNvPr id="6" name="Segnaposto piè di pagina 5">
            <a:extLst>
              <a:ext uri="{FF2B5EF4-FFF2-40B4-BE49-F238E27FC236}">
                <a16:creationId xmlns:a16="http://schemas.microsoft.com/office/drawing/2014/main" id="{BC4F27D2-F7AA-3D48-26D9-FFA774F10C3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3BCE93B-EBCB-E2B9-B2AF-5227212040BE}"/>
              </a:ext>
            </a:extLst>
          </p:cNvPr>
          <p:cNvSpPr>
            <a:spLocks noGrp="1"/>
          </p:cNvSpPr>
          <p:nvPr>
            <p:ph type="sldNum" sz="quarter" idx="12"/>
          </p:nvPr>
        </p:nvSpPr>
        <p:spPr/>
        <p:txBody>
          <a:bodyPr/>
          <a:lstStyle/>
          <a:p>
            <a:fld id="{A3DA02A9-7D4E-4165-9C40-414145506A1B}" type="slidenum">
              <a:rPr lang="it-IT" smtClean="0"/>
              <a:t>‹N›</a:t>
            </a:fld>
            <a:endParaRPr lang="it-IT"/>
          </a:p>
        </p:txBody>
      </p:sp>
    </p:spTree>
    <p:extLst>
      <p:ext uri="{BB962C8B-B14F-4D97-AF65-F5344CB8AC3E}">
        <p14:creationId xmlns:p14="http://schemas.microsoft.com/office/powerpoint/2010/main" val="20197344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4995581" y="746761"/>
            <a:ext cx="6510619" cy="5471925"/>
          </a:xfrm>
        </p:spPr>
        <p:txBody>
          <a:bodyPr anchor="ct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5800" y="3124201"/>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11/23/2025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‹N›</a:t>
            </a:fld>
            <a:endParaRPr lang="en-US" dirty="0">
              <a:solidFill>
                <a:prstClr val="white">
                  <a:tint val="75000"/>
                </a:prstClr>
              </a:solidFill>
            </a:endParaRPr>
          </a:p>
        </p:txBody>
      </p:sp>
    </p:spTree>
    <p:extLst>
      <p:ext uri="{BB962C8B-B14F-4D97-AF65-F5344CB8AC3E}">
        <p14:creationId xmlns:p14="http://schemas.microsoft.com/office/powerpoint/2010/main" val="27693658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7861237" y="751243"/>
            <a:ext cx="3644963"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5800" y="3124201"/>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11/23/2025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‹N›</a:t>
            </a:fld>
            <a:endParaRPr lang="en-US" dirty="0">
              <a:solidFill>
                <a:prstClr val="white">
                  <a:tint val="75000"/>
                </a:prstClr>
              </a:solidFill>
            </a:endParaRPr>
          </a:p>
        </p:txBody>
      </p:sp>
    </p:spTree>
    <p:extLst>
      <p:ext uri="{BB962C8B-B14F-4D97-AF65-F5344CB8AC3E}">
        <p14:creationId xmlns:p14="http://schemas.microsoft.com/office/powerpoint/2010/main" val="3609747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2"/>
            <a:ext cx="10822035" cy="819355"/>
          </a:xfrm>
        </p:spPr>
        <p:txBody>
          <a:bodyPr anchor="b"/>
          <a:lstStyle>
            <a:lvl1pPr algn="l">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681727" y="941441"/>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5800" y="5516717"/>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11/23/2025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‹N›</a:t>
            </a:fld>
            <a:endParaRPr lang="en-US" dirty="0">
              <a:solidFill>
                <a:prstClr val="white">
                  <a:tint val="75000"/>
                </a:prstClr>
              </a:solidFill>
            </a:endParaRPr>
          </a:p>
        </p:txBody>
      </p:sp>
    </p:spTree>
    <p:extLst>
      <p:ext uri="{BB962C8B-B14F-4D97-AF65-F5344CB8AC3E}">
        <p14:creationId xmlns:p14="http://schemas.microsoft.com/office/powerpoint/2010/main" val="19581479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4"/>
            <a:ext cx="10820400" cy="2802467"/>
          </a:xfrm>
        </p:spPr>
        <p:txBody>
          <a:bodyPr anchor="ctr"/>
          <a:lstStyle>
            <a:lvl1pPr algn="l">
              <a:defRPr sz="32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1024467" y="3649135"/>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a:xfrm>
            <a:off x="7814452" y="381002"/>
            <a:ext cx="2910840" cy="365125"/>
          </a:xfrm>
        </p:spPr>
        <p:txBody>
          <a:bodyPr/>
          <a:lstStyle>
            <a:lvl1pPr algn="r">
              <a:defRPr/>
            </a:lvl1pPr>
          </a:lstStyle>
          <a:p>
            <a:fld id="{48A87A34-81AB-432B-8DAE-1953F412C126}" type="datetimeFigureOut">
              <a:rPr lang="en-US" dirty="0">
                <a:solidFill>
                  <a:prstClr val="white">
                    <a:tint val="75000"/>
                  </a:prstClr>
                </a:solidFill>
              </a:rPr>
              <a:pPr/>
              <a:t>11/23/2025</a:t>
            </a:fld>
            <a:endParaRPr lang="en-US" dirty="0">
              <a:solidFill>
                <a:prstClr val="white">
                  <a:tint val="75000"/>
                </a:prstClr>
              </a:solidFill>
            </a:endParaRPr>
          </a:p>
        </p:txBody>
      </p:sp>
      <p:sp>
        <p:nvSpPr>
          <p:cNvPr id="6" name="Footer Placeholder 5"/>
          <p:cNvSpPr>
            <a:spLocks noGrp="1"/>
          </p:cNvSpPr>
          <p:nvPr>
            <p:ph type="ftr" sz="quarter" idx="11"/>
          </p:nvPr>
        </p:nvSpPr>
        <p:spPr>
          <a:xfrm>
            <a:off x="685801" y="379943"/>
            <a:ext cx="6991492"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10862453" y="381002"/>
            <a:ext cx="643748" cy="365125"/>
          </a:xfrm>
        </p:spPr>
        <p:txBody>
          <a:bodyPr/>
          <a:lstStyle/>
          <a:p>
            <a:fld id="{6D22F896-40B5-4ADD-8801-0D06FADFA095}" type="slidenum">
              <a:rPr lang="en-US" dirty="0">
                <a:solidFill>
                  <a:prstClr val="white">
                    <a:tint val="75000"/>
                  </a:prstClr>
                </a:solidFill>
              </a:rPr>
              <a:pPr/>
              <a:t>‹N›</a:t>
            </a:fld>
            <a:endParaRPr lang="en-US" dirty="0">
              <a:solidFill>
                <a:prstClr val="white">
                  <a:tint val="75000"/>
                </a:prstClr>
              </a:solidFill>
            </a:endParaRPr>
          </a:p>
        </p:txBody>
      </p:sp>
    </p:spTree>
    <p:extLst>
      <p:ext uri="{BB962C8B-B14F-4D97-AF65-F5344CB8AC3E}">
        <p14:creationId xmlns:p14="http://schemas.microsoft.com/office/powerpoint/2010/main" val="3237447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8" y="753534"/>
            <a:ext cx="10151533" cy="2604495"/>
          </a:xfrm>
        </p:spPr>
        <p:txBody>
          <a:bodyPr anchor="ctr"/>
          <a:lstStyle>
            <a:lvl1pPr algn="l">
              <a:defRPr sz="3200"/>
            </a:lvl1pPr>
          </a:lstStyle>
          <a:p>
            <a:r>
              <a:rPr lang="it-IT"/>
              <a:t>Fare clic per modificare lo stile del titolo</a:t>
            </a:r>
            <a:endParaRPr lang="en-US" dirty="0"/>
          </a:p>
        </p:txBody>
      </p:sp>
      <p:sp>
        <p:nvSpPr>
          <p:cNvPr id="12" name="Text Placeholder 3"/>
          <p:cNvSpPr>
            <a:spLocks noGrp="1"/>
          </p:cNvSpPr>
          <p:nvPr>
            <p:ph type="body" sz="half" idx="13"/>
          </p:nvPr>
        </p:nvSpPr>
        <p:spPr>
          <a:xfrm>
            <a:off x="1303865" y="3365558"/>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4" name="Text Placeholder 3"/>
          <p:cNvSpPr>
            <a:spLocks noGrp="1"/>
          </p:cNvSpPr>
          <p:nvPr>
            <p:ph type="body" sz="half" idx="2"/>
          </p:nvPr>
        </p:nvSpPr>
        <p:spPr>
          <a:xfrm>
            <a:off x="1024468" y="3959864"/>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a:xfrm>
            <a:off x="7814452" y="381002"/>
            <a:ext cx="2910840" cy="365125"/>
          </a:xfrm>
        </p:spPr>
        <p:txBody>
          <a:bodyPr/>
          <a:lstStyle>
            <a:lvl1pPr algn="r">
              <a:defRPr/>
            </a:lvl1pPr>
          </a:lstStyle>
          <a:p>
            <a:fld id="{48A87A34-81AB-432B-8DAE-1953F412C126}" type="datetimeFigureOut">
              <a:rPr lang="en-US" dirty="0">
                <a:solidFill>
                  <a:prstClr val="white">
                    <a:tint val="75000"/>
                  </a:prstClr>
                </a:solidFill>
              </a:rPr>
              <a:pPr/>
              <a:t>11/23/2025</a:t>
            </a:fld>
            <a:endParaRPr lang="en-US" dirty="0">
              <a:solidFill>
                <a:prstClr val="white">
                  <a:tint val="75000"/>
                </a:prstClr>
              </a:solidFill>
            </a:endParaRPr>
          </a:p>
        </p:txBody>
      </p:sp>
      <p:sp>
        <p:nvSpPr>
          <p:cNvPr id="6" name="Footer Placeholder 5"/>
          <p:cNvSpPr>
            <a:spLocks noGrp="1"/>
          </p:cNvSpPr>
          <p:nvPr>
            <p:ph type="ftr" sz="quarter" idx="11"/>
          </p:nvPr>
        </p:nvSpPr>
        <p:spPr>
          <a:xfrm>
            <a:off x="685801" y="379943"/>
            <a:ext cx="6991492"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10862453" y="381002"/>
            <a:ext cx="643748" cy="365125"/>
          </a:xfrm>
        </p:spPr>
        <p:txBody>
          <a:bodyPr/>
          <a:lstStyle/>
          <a:p>
            <a:fld id="{6D22F896-40B5-4ADD-8801-0D06FADFA095}" type="slidenum">
              <a:rPr lang="en-US" dirty="0">
                <a:solidFill>
                  <a:prstClr val="white">
                    <a:tint val="75000"/>
                  </a:prstClr>
                </a:solidFill>
              </a:rPr>
              <a:pPr/>
              <a:t>‹N›</a:t>
            </a:fld>
            <a:endParaRPr lang="en-US" dirty="0">
              <a:solidFill>
                <a:prstClr val="white">
                  <a:tint val="75000"/>
                </a:prstClr>
              </a:solidFill>
            </a:endParaRPr>
          </a:p>
        </p:txBody>
      </p:sp>
      <p:sp>
        <p:nvSpPr>
          <p:cNvPr id="9" name="TextBox 8"/>
          <p:cNvSpPr txBox="1"/>
          <p:nvPr/>
        </p:nvSpPr>
        <p:spPr>
          <a:xfrm>
            <a:off x="476251"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white"/>
                </a:solidFill>
                <a:effectLst/>
              </a:rPr>
              <a:t>“</a:t>
            </a:r>
          </a:p>
        </p:txBody>
      </p:sp>
      <p:sp>
        <p:nvSpPr>
          <p:cNvPr id="10" name="TextBox 9"/>
          <p:cNvSpPr txBox="1"/>
          <p:nvPr/>
        </p:nvSpPr>
        <p:spPr>
          <a:xfrm>
            <a:off x="10984231"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22896522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3"/>
            <a:ext cx="10146187" cy="2511835"/>
          </a:xfrm>
        </p:spPr>
        <p:txBody>
          <a:bodyPr anchor="b"/>
          <a:lstStyle>
            <a:lvl1pPr algn="l">
              <a:defRPr sz="32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1024467" y="3648317"/>
            <a:ext cx="10144655"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a:xfrm>
            <a:off x="7814452" y="378885"/>
            <a:ext cx="2910840" cy="365125"/>
          </a:xfrm>
        </p:spPr>
        <p:txBody>
          <a:bodyPr/>
          <a:lstStyle>
            <a:lvl1pPr algn="r">
              <a:defRPr/>
            </a:lvl1pPr>
          </a:lstStyle>
          <a:p>
            <a:fld id="{48A87A34-81AB-432B-8DAE-1953F412C126}" type="datetimeFigureOut">
              <a:rPr lang="en-US" dirty="0">
                <a:solidFill>
                  <a:prstClr val="white">
                    <a:tint val="75000"/>
                  </a:prstClr>
                </a:solidFill>
              </a:rPr>
              <a:pPr/>
              <a:t>11/23/2025</a:t>
            </a:fld>
            <a:endParaRPr lang="en-US" dirty="0">
              <a:solidFill>
                <a:prstClr val="white">
                  <a:tint val="75000"/>
                </a:prstClr>
              </a:solidFill>
            </a:endParaRPr>
          </a:p>
        </p:txBody>
      </p:sp>
      <p:sp>
        <p:nvSpPr>
          <p:cNvPr id="6" name="Footer Placeholder 5"/>
          <p:cNvSpPr>
            <a:spLocks noGrp="1"/>
          </p:cNvSpPr>
          <p:nvPr>
            <p:ph type="ftr" sz="quarter" idx="11"/>
          </p:nvPr>
        </p:nvSpPr>
        <p:spPr>
          <a:xfrm>
            <a:off x="685801" y="378885"/>
            <a:ext cx="6991492" cy="365125"/>
          </a:xfrm>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10862453" y="381002"/>
            <a:ext cx="643748" cy="365125"/>
          </a:xfrm>
        </p:spPr>
        <p:txBody>
          <a:bodyPr/>
          <a:lstStyle/>
          <a:p>
            <a:fld id="{6D22F896-40B5-4ADD-8801-0D06FADFA095}" type="slidenum">
              <a:rPr lang="en-US" dirty="0">
                <a:solidFill>
                  <a:prstClr val="white">
                    <a:tint val="75000"/>
                  </a:prstClr>
                </a:solidFill>
              </a:rPr>
              <a:pPr/>
              <a:t>‹N›</a:t>
            </a:fld>
            <a:endParaRPr lang="en-US" dirty="0">
              <a:solidFill>
                <a:prstClr val="white">
                  <a:tint val="75000"/>
                </a:prstClr>
              </a:solidFill>
            </a:endParaRPr>
          </a:p>
        </p:txBody>
      </p:sp>
    </p:spTree>
    <p:extLst>
      <p:ext uri="{BB962C8B-B14F-4D97-AF65-F5344CB8AC3E}">
        <p14:creationId xmlns:p14="http://schemas.microsoft.com/office/powerpoint/2010/main" val="30847932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2895602" y="762001"/>
            <a:ext cx="8610599" cy="1303867"/>
          </a:xfrm>
        </p:spPr>
        <p:txBody>
          <a:bodyPr/>
          <a:lstStyle/>
          <a:p>
            <a:r>
              <a:rPr lang="it-IT"/>
              <a:t>Fare clic per modificare lo stile del titolo</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10" name="Text Placeholder 3"/>
          <p:cNvSpPr>
            <a:spLocks noGrp="1"/>
          </p:cNvSpPr>
          <p:nvPr>
            <p:ph type="body" sz="half" idx="16"/>
          </p:nvPr>
        </p:nvSpPr>
        <p:spPr>
          <a:xfrm>
            <a:off x="4366859"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11/23/2025</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‹N›</a:t>
            </a:fld>
            <a:endParaRPr lang="en-US" dirty="0">
              <a:solidFill>
                <a:prstClr val="white">
                  <a:tint val="75000"/>
                </a:prstClr>
              </a:solidFill>
            </a:endParaRPr>
          </a:p>
        </p:txBody>
      </p:sp>
    </p:spTree>
    <p:extLst>
      <p:ext uri="{BB962C8B-B14F-4D97-AF65-F5344CB8AC3E}">
        <p14:creationId xmlns:p14="http://schemas.microsoft.com/office/powerpoint/2010/main" val="7004623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2895602" y="762000"/>
            <a:ext cx="8610599" cy="1295400"/>
          </a:xfrm>
        </p:spPr>
        <p:txBody>
          <a:bodyPr/>
          <a:lstStyle/>
          <a:p>
            <a:r>
              <a:rPr lang="it-IT"/>
              <a:t>Fare clic per modificare lo stile del titolo</a:t>
            </a:r>
            <a:endParaRPr lang="en-US" dirty="0"/>
          </a:p>
        </p:txBody>
      </p:sp>
      <p:sp>
        <p:nvSpPr>
          <p:cNvPr id="19" name="Text Placeholder 2"/>
          <p:cNvSpPr>
            <a:spLocks noGrp="1"/>
          </p:cNvSpPr>
          <p:nvPr>
            <p:ph type="body" idx="1"/>
          </p:nvPr>
        </p:nvSpPr>
        <p:spPr>
          <a:xfrm>
            <a:off x="688618" y="4191002"/>
            <a:ext cx="3451583"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0" name="Picture Placeholder 2"/>
          <p:cNvSpPr>
            <a:spLocks noGrp="1" noChangeAspect="1"/>
          </p:cNvSpPr>
          <p:nvPr>
            <p:ph type="pic" idx="15"/>
          </p:nvPr>
        </p:nvSpPr>
        <p:spPr>
          <a:xfrm>
            <a:off x="688618" y="2362200"/>
            <a:ext cx="345158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688618" y="4873766"/>
            <a:ext cx="3451583"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22" name="Text Placeholder 4"/>
          <p:cNvSpPr>
            <a:spLocks noGrp="1"/>
          </p:cNvSpPr>
          <p:nvPr>
            <p:ph type="body" sz="quarter" idx="3"/>
          </p:nvPr>
        </p:nvSpPr>
        <p:spPr>
          <a:xfrm>
            <a:off x="4374265" y="4191002"/>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4374266" y="4873765"/>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25" name="Text Placeholder 4"/>
          <p:cNvSpPr>
            <a:spLocks noGrp="1"/>
          </p:cNvSpPr>
          <p:nvPr>
            <p:ph type="body" sz="quarter" idx="13"/>
          </p:nvPr>
        </p:nvSpPr>
        <p:spPr>
          <a:xfrm>
            <a:off x="8049732" y="4191002"/>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6" name="Picture Placeholder 2"/>
          <p:cNvSpPr>
            <a:spLocks noGrp="1" noChangeAspect="1"/>
          </p:cNvSpPr>
          <p:nvPr>
            <p:ph type="pic" idx="22"/>
          </p:nvPr>
        </p:nvSpPr>
        <p:spPr>
          <a:xfrm>
            <a:off x="8049855" y="2362200"/>
            <a:ext cx="344787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8049732" y="4873763"/>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11/23/2025</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‹N›</a:t>
            </a:fld>
            <a:endParaRPr lang="en-US" dirty="0">
              <a:solidFill>
                <a:prstClr val="white">
                  <a:tint val="75000"/>
                </a:prstClr>
              </a:solidFill>
            </a:endParaRPr>
          </a:p>
        </p:txBody>
      </p:sp>
    </p:spTree>
    <p:extLst>
      <p:ext uri="{BB962C8B-B14F-4D97-AF65-F5344CB8AC3E}">
        <p14:creationId xmlns:p14="http://schemas.microsoft.com/office/powerpoint/2010/main" val="869285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85800" y="2194561"/>
            <a:ext cx="10820400" cy="40241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11/23/2025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‹N›</a:t>
            </a:fld>
            <a:endParaRPr lang="en-US" dirty="0">
              <a:solidFill>
                <a:prstClr val="white">
                  <a:tint val="75000"/>
                </a:prstClr>
              </a:solidFill>
            </a:endParaRPr>
          </a:p>
        </p:txBody>
      </p:sp>
    </p:spTree>
    <p:extLst>
      <p:ext uri="{BB962C8B-B14F-4D97-AF65-F5344CB8AC3E}">
        <p14:creationId xmlns:p14="http://schemas.microsoft.com/office/powerpoint/2010/main" val="23360521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8"/>
            <a:ext cx="2057400" cy="3903133"/>
          </a:xfrm>
        </p:spPr>
        <p:txBody>
          <a:bodyPr vert="eaVert"/>
          <a:lstStyle>
            <a:lvl1pPr algn="l">
              <a:defRPr/>
            </a:lvl1pPr>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1024468" y="745069"/>
            <a:ext cx="8204201" cy="3903133"/>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7814452" y="379943"/>
            <a:ext cx="2910840" cy="365125"/>
          </a:xfrm>
        </p:spPr>
        <p:txBody>
          <a:bodyPr/>
          <a:lstStyle>
            <a:lvl1pPr algn="r">
              <a:defRPr/>
            </a:lvl1pPr>
          </a:lstStyle>
          <a:p>
            <a:fld id="{48A87A34-81AB-432B-8DAE-1953F412C126}" type="datetimeFigureOut">
              <a:rPr lang="en-US" dirty="0">
                <a:solidFill>
                  <a:prstClr val="white">
                    <a:tint val="75000"/>
                  </a:prstClr>
                </a:solidFill>
              </a:rPr>
              <a:pPr/>
              <a:t>11/23/2025</a:t>
            </a:fld>
            <a:endParaRPr lang="en-US" dirty="0">
              <a:solidFill>
                <a:prstClr val="white">
                  <a:tint val="75000"/>
                </a:prstClr>
              </a:solidFill>
            </a:endParaRPr>
          </a:p>
        </p:txBody>
      </p:sp>
      <p:sp>
        <p:nvSpPr>
          <p:cNvPr id="5" name="Footer Placeholder 4"/>
          <p:cNvSpPr>
            <a:spLocks noGrp="1"/>
          </p:cNvSpPr>
          <p:nvPr>
            <p:ph type="ftr" sz="quarter" idx="11"/>
          </p:nvPr>
        </p:nvSpPr>
        <p:spPr>
          <a:xfrm>
            <a:off x="685801" y="381002"/>
            <a:ext cx="6991492"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10862453" y="381002"/>
            <a:ext cx="643748" cy="365125"/>
          </a:xfrm>
        </p:spPr>
        <p:txBody>
          <a:bodyPr/>
          <a:lstStyle/>
          <a:p>
            <a:fld id="{6D22F896-40B5-4ADD-8801-0D06FADFA095}" type="slidenum">
              <a:rPr lang="en-US" dirty="0">
                <a:solidFill>
                  <a:prstClr val="white">
                    <a:tint val="75000"/>
                  </a:prstClr>
                </a:solidFill>
              </a:rPr>
              <a:pPr/>
              <a:t>‹N›</a:t>
            </a:fld>
            <a:endParaRPr lang="en-US" dirty="0">
              <a:solidFill>
                <a:prstClr val="white">
                  <a:tint val="75000"/>
                </a:prstClr>
              </a:solidFill>
            </a:endParaRPr>
          </a:p>
        </p:txBody>
      </p:sp>
    </p:spTree>
    <p:extLst>
      <p:ext uri="{BB962C8B-B14F-4D97-AF65-F5344CB8AC3E}">
        <p14:creationId xmlns:p14="http://schemas.microsoft.com/office/powerpoint/2010/main" val="2835014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685DAC-C1DE-4B1B-D7D5-F4173C1E835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56EBFF6-B666-B51D-1110-FFB0FA456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82D63F2-5BC8-AEFE-994A-21DDE9BB2A5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1291544-FF13-FDB3-91E2-9C308DB256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AFAC7F4-7FFD-DB1E-138B-48155B23E72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84CB36C-A92E-C7E9-DF26-7D7622E7191D}"/>
              </a:ext>
            </a:extLst>
          </p:cNvPr>
          <p:cNvSpPr>
            <a:spLocks noGrp="1"/>
          </p:cNvSpPr>
          <p:nvPr>
            <p:ph type="dt" sz="half" idx="10"/>
          </p:nvPr>
        </p:nvSpPr>
        <p:spPr/>
        <p:txBody>
          <a:bodyPr/>
          <a:lstStyle/>
          <a:p>
            <a:fld id="{08445066-170B-4486-B2CA-0D3BE7EE291D}" type="datetimeFigureOut">
              <a:rPr lang="it-IT" smtClean="0"/>
              <a:t>23/11/2025</a:t>
            </a:fld>
            <a:endParaRPr lang="it-IT"/>
          </a:p>
        </p:txBody>
      </p:sp>
      <p:sp>
        <p:nvSpPr>
          <p:cNvPr id="8" name="Segnaposto piè di pagina 7">
            <a:extLst>
              <a:ext uri="{FF2B5EF4-FFF2-40B4-BE49-F238E27FC236}">
                <a16:creationId xmlns:a16="http://schemas.microsoft.com/office/drawing/2014/main" id="{A6CEFD5A-3FFC-94CF-A32D-FC73689A146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63A3FE2-1A7C-6721-BF2A-BA16290AEBA2}"/>
              </a:ext>
            </a:extLst>
          </p:cNvPr>
          <p:cNvSpPr>
            <a:spLocks noGrp="1"/>
          </p:cNvSpPr>
          <p:nvPr>
            <p:ph type="sldNum" sz="quarter" idx="12"/>
          </p:nvPr>
        </p:nvSpPr>
        <p:spPr/>
        <p:txBody>
          <a:bodyPr/>
          <a:lstStyle/>
          <a:p>
            <a:fld id="{A3DA02A9-7D4E-4165-9C40-414145506A1B}" type="slidenum">
              <a:rPr lang="it-IT" smtClean="0"/>
              <a:t>‹N›</a:t>
            </a:fld>
            <a:endParaRPr lang="it-IT"/>
          </a:p>
        </p:txBody>
      </p:sp>
    </p:spTree>
    <p:extLst>
      <p:ext uri="{BB962C8B-B14F-4D97-AF65-F5344CB8AC3E}">
        <p14:creationId xmlns:p14="http://schemas.microsoft.com/office/powerpoint/2010/main" val="33842448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EA7AF4C-3955-42DF-B34A-E076F35B64E8}" type="datetimeFigureOut">
              <a:rPr lang="it-IT" smtClean="0"/>
              <a:t>23/11/2025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82ECCDE-FDB1-43AE-9CD9-7DF22183D48B}" type="slidenum">
              <a:rPr lang="it-IT" smtClean="0"/>
              <a:t>‹N›</a:t>
            </a:fld>
            <a:endParaRPr lang="it-IT"/>
          </a:p>
        </p:txBody>
      </p:sp>
    </p:spTree>
    <p:extLst>
      <p:ext uri="{BB962C8B-B14F-4D97-AF65-F5344CB8AC3E}">
        <p14:creationId xmlns:p14="http://schemas.microsoft.com/office/powerpoint/2010/main" val="1144906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A7AF4C-3955-42DF-B34A-E076F35B64E8}" type="datetimeFigureOut">
              <a:rPr lang="it-IT" smtClean="0"/>
              <a:t>23/11/2025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82ECCDE-FDB1-43AE-9CD9-7DF22183D48B}" type="slidenum">
              <a:rPr lang="it-IT" smtClean="0"/>
              <a:t>‹N›</a:t>
            </a:fld>
            <a:endParaRPr lang="it-IT"/>
          </a:p>
        </p:txBody>
      </p:sp>
    </p:spTree>
    <p:extLst>
      <p:ext uri="{BB962C8B-B14F-4D97-AF65-F5344CB8AC3E}">
        <p14:creationId xmlns:p14="http://schemas.microsoft.com/office/powerpoint/2010/main" val="25912078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EA7AF4C-3955-42DF-B34A-E076F35B64E8}" type="datetimeFigureOut">
              <a:rPr lang="it-IT" smtClean="0"/>
              <a:t>23/11/2025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82ECCDE-FDB1-43AE-9CD9-7DF22183D48B}" type="slidenum">
              <a:rPr lang="it-IT" smtClean="0"/>
              <a:t>‹N›</a:t>
            </a:fld>
            <a:endParaRPr lang="it-IT"/>
          </a:p>
        </p:txBody>
      </p:sp>
    </p:spTree>
    <p:extLst>
      <p:ext uri="{BB962C8B-B14F-4D97-AF65-F5344CB8AC3E}">
        <p14:creationId xmlns:p14="http://schemas.microsoft.com/office/powerpoint/2010/main" val="37170188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EA7AF4C-3955-42DF-B34A-E076F35B64E8}" type="datetimeFigureOut">
              <a:rPr lang="it-IT" smtClean="0"/>
              <a:t>23/11/2025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82ECCDE-FDB1-43AE-9CD9-7DF22183D48B}" type="slidenum">
              <a:rPr lang="it-IT" smtClean="0"/>
              <a:t>‹N›</a:t>
            </a:fld>
            <a:endParaRPr lang="it-IT"/>
          </a:p>
        </p:txBody>
      </p:sp>
    </p:spTree>
    <p:extLst>
      <p:ext uri="{BB962C8B-B14F-4D97-AF65-F5344CB8AC3E}">
        <p14:creationId xmlns:p14="http://schemas.microsoft.com/office/powerpoint/2010/main" val="31218326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EA7AF4C-3955-42DF-B34A-E076F35B64E8}" type="datetimeFigureOut">
              <a:rPr lang="it-IT" smtClean="0"/>
              <a:t>23/11/2025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82ECCDE-FDB1-43AE-9CD9-7DF22183D48B}" type="slidenum">
              <a:rPr lang="it-IT" smtClean="0"/>
              <a:t>‹N›</a:t>
            </a:fld>
            <a:endParaRPr lang="it-IT"/>
          </a:p>
        </p:txBody>
      </p:sp>
    </p:spTree>
    <p:extLst>
      <p:ext uri="{BB962C8B-B14F-4D97-AF65-F5344CB8AC3E}">
        <p14:creationId xmlns:p14="http://schemas.microsoft.com/office/powerpoint/2010/main" val="24457257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EA7AF4C-3955-42DF-B34A-E076F35B64E8}" type="datetimeFigureOut">
              <a:rPr lang="it-IT" smtClean="0"/>
              <a:t>23/11/2025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82ECCDE-FDB1-43AE-9CD9-7DF22183D48B}" type="slidenum">
              <a:rPr lang="it-IT" smtClean="0"/>
              <a:t>‹N›</a:t>
            </a:fld>
            <a:endParaRPr lang="it-IT"/>
          </a:p>
        </p:txBody>
      </p:sp>
    </p:spTree>
    <p:extLst>
      <p:ext uri="{BB962C8B-B14F-4D97-AF65-F5344CB8AC3E}">
        <p14:creationId xmlns:p14="http://schemas.microsoft.com/office/powerpoint/2010/main" val="8132307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EA7AF4C-3955-42DF-B34A-E076F35B64E8}" type="datetimeFigureOut">
              <a:rPr lang="it-IT" smtClean="0"/>
              <a:t>23/11/2025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82ECCDE-FDB1-43AE-9CD9-7DF22183D48B}" type="slidenum">
              <a:rPr lang="it-IT" smtClean="0"/>
              <a:t>‹N›</a:t>
            </a:fld>
            <a:endParaRPr lang="it-IT"/>
          </a:p>
        </p:txBody>
      </p:sp>
    </p:spTree>
    <p:extLst>
      <p:ext uri="{BB962C8B-B14F-4D97-AF65-F5344CB8AC3E}">
        <p14:creationId xmlns:p14="http://schemas.microsoft.com/office/powerpoint/2010/main" val="16225494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EA7AF4C-3955-42DF-B34A-E076F35B64E8}" type="datetimeFigureOut">
              <a:rPr lang="it-IT" smtClean="0"/>
              <a:t>23/11/2025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82ECCDE-FDB1-43AE-9CD9-7DF22183D48B}" type="slidenum">
              <a:rPr lang="it-IT" smtClean="0"/>
              <a:t>‹N›</a:t>
            </a:fld>
            <a:endParaRPr lang="it-IT"/>
          </a:p>
        </p:txBody>
      </p:sp>
    </p:spTree>
    <p:extLst>
      <p:ext uri="{BB962C8B-B14F-4D97-AF65-F5344CB8AC3E}">
        <p14:creationId xmlns:p14="http://schemas.microsoft.com/office/powerpoint/2010/main" val="11201324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EA7AF4C-3955-42DF-B34A-E076F35B64E8}" type="datetimeFigureOut">
              <a:rPr lang="it-IT" smtClean="0"/>
              <a:t>23/11/2025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82ECCDE-FDB1-43AE-9CD9-7DF22183D48B}" type="slidenum">
              <a:rPr lang="it-IT" smtClean="0"/>
              <a:t>‹N›</a:t>
            </a:fld>
            <a:endParaRPr lang="it-IT"/>
          </a:p>
        </p:txBody>
      </p:sp>
    </p:spTree>
    <p:extLst>
      <p:ext uri="{BB962C8B-B14F-4D97-AF65-F5344CB8AC3E}">
        <p14:creationId xmlns:p14="http://schemas.microsoft.com/office/powerpoint/2010/main" val="14312772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A7AF4C-3955-42DF-B34A-E076F35B64E8}" type="datetimeFigureOut">
              <a:rPr lang="it-IT" smtClean="0"/>
              <a:t>23/11/2025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82ECCDE-FDB1-43AE-9CD9-7DF22183D48B}" type="slidenum">
              <a:rPr lang="it-IT" smtClean="0"/>
              <a:t>‹N›</a:t>
            </a:fld>
            <a:endParaRPr lang="it-IT"/>
          </a:p>
        </p:txBody>
      </p:sp>
    </p:spTree>
    <p:extLst>
      <p:ext uri="{BB962C8B-B14F-4D97-AF65-F5344CB8AC3E}">
        <p14:creationId xmlns:p14="http://schemas.microsoft.com/office/powerpoint/2010/main" val="1400408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5582B4-CE5E-066F-7328-386735390DD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EB16FE0-8024-87BF-4E4F-8852A121C781}"/>
              </a:ext>
            </a:extLst>
          </p:cNvPr>
          <p:cNvSpPr>
            <a:spLocks noGrp="1"/>
          </p:cNvSpPr>
          <p:nvPr>
            <p:ph type="dt" sz="half" idx="10"/>
          </p:nvPr>
        </p:nvSpPr>
        <p:spPr/>
        <p:txBody>
          <a:bodyPr/>
          <a:lstStyle/>
          <a:p>
            <a:fld id="{08445066-170B-4486-B2CA-0D3BE7EE291D}" type="datetimeFigureOut">
              <a:rPr lang="it-IT" smtClean="0"/>
              <a:t>23/11/2025</a:t>
            </a:fld>
            <a:endParaRPr lang="it-IT"/>
          </a:p>
        </p:txBody>
      </p:sp>
      <p:sp>
        <p:nvSpPr>
          <p:cNvPr id="4" name="Segnaposto piè di pagina 3">
            <a:extLst>
              <a:ext uri="{FF2B5EF4-FFF2-40B4-BE49-F238E27FC236}">
                <a16:creationId xmlns:a16="http://schemas.microsoft.com/office/drawing/2014/main" id="{83B83459-EA93-8361-ACAE-F81453B12A0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09DE9FF-CE9D-C9B5-FF7F-BE261BB94CE6}"/>
              </a:ext>
            </a:extLst>
          </p:cNvPr>
          <p:cNvSpPr>
            <a:spLocks noGrp="1"/>
          </p:cNvSpPr>
          <p:nvPr>
            <p:ph type="sldNum" sz="quarter" idx="12"/>
          </p:nvPr>
        </p:nvSpPr>
        <p:spPr/>
        <p:txBody>
          <a:bodyPr/>
          <a:lstStyle/>
          <a:p>
            <a:fld id="{A3DA02A9-7D4E-4165-9C40-414145506A1B}" type="slidenum">
              <a:rPr lang="it-IT" smtClean="0"/>
              <a:t>‹N›</a:t>
            </a:fld>
            <a:endParaRPr lang="it-IT"/>
          </a:p>
        </p:txBody>
      </p:sp>
    </p:spTree>
    <p:extLst>
      <p:ext uri="{BB962C8B-B14F-4D97-AF65-F5344CB8AC3E}">
        <p14:creationId xmlns:p14="http://schemas.microsoft.com/office/powerpoint/2010/main" val="32122419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A7AF4C-3955-42DF-B34A-E076F35B64E8}" type="datetimeFigureOut">
              <a:rPr lang="it-IT" smtClean="0"/>
              <a:t>23/11/2025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82ECCDE-FDB1-43AE-9CD9-7DF22183D48B}" type="slidenum">
              <a:rPr lang="it-IT" smtClean="0"/>
              <a:t>‹N›</a:t>
            </a:fld>
            <a:endParaRPr lang="it-IT"/>
          </a:p>
        </p:txBody>
      </p:sp>
    </p:spTree>
    <p:extLst>
      <p:ext uri="{BB962C8B-B14F-4D97-AF65-F5344CB8AC3E}">
        <p14:creationId xmlns:p14="http://schemas.microsoft.com/office/powerpoint/2010/main" val="3637629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0CBEAB-9B4A-66A8-59EA-781170F6513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F48D573-62A7-AE49-01B6-5340F4F5AB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8D2BDD9-6AC7-6A9F-81C6-6250F4199729}"/>
              </a:ext>
            </a:extLst>
          </p:cNvPr>
          <p:cNvSpPr>
            <a:spLocks noGrp="1"/>
          </p:cNvSpPr>
          <p:nvPr>
            <p:ph type="dt" sz="half" idx="10"/>
          </p:nvPr>
        </p:nvSpPr>
        <p:spPr/>
        <p:txBody>
          <a:bodyPr/>
          <a:lstStyle/>
          <a:p>
            <a:fld id="{51B0060B-5D96-4ED4-8E4D-001E4D66FD52}" type="datetimeFigureOut">
              <a:rPr lang="it-IT" smtClean="0"/>
              <a:t>23/11/2025</a:t>
            </a:fld>
            <a:endParaRPr lang="it-IT"/>
          </a:p>
        </p:txBody>
      </p:sp>
      <p:sp>
        <p:nvSpPr>
          <p:cNvPr id="5" name="Segnaposto piè di pagina 4">
            <a:extLst>
              <a:ext uri="{FF2B5EF4-FFF2-40B4-BE49-F238E27FC236}">
                <a16:creationId xmlns:a16="http://schemas.microsoft.com/office/drawing/2014/main" id="{7003B16D-0E74-19B1-1CD5-61BD8EB2E57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F274855-2CA3-9DEA-2874-CFA11EBB5B9C}"/>
              </a:ext>
            </a:extLst>
          </p:cNvPr>
          <p:cNvSpPr>
            <a:spLocks noGrp="1"/>
          </p:cNvSpPr>
          <p:nvPr>
            <p:ph type="sldNum" sz="quarter" idx="12"/>
          </p:nvPr>
        </p:nvSpPr>
        <p:spPr/>
        <p:txBody>
          <a:bodyPr/>
          <a:lstStyle/>
          <a:p>
            <a:fld id="{4EC50A81-E7B5-4086-AD5C-7FF70D376193}" type="slidenum">
              <a:rPr lang="it-IT" smtClean="0"/>
              <a:t>‹N›</a:t>
            </a:fld>
            <a:endParaRPr lang="it-IT"/>
          </a:p>
        </p:txBody>
      </p:sp>
    </p:spTree>
    <p:extLst>
      <p:ext uri="{BB962C8B-B14F-4D97-AF65-F5344CB8AC3E}">
        <p14:creationId xmlns:p14="http://schemas.microsoft.com/office/powerpoint/2010/main" val="39014847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C03863-4E7C-5105-0B3D-EA35CA0555A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731D344-564D-CC35-B4C3-CEC3CFC3589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5614793-F515-9877-6AC9-E91B66E240D4}"/>
              </a:ext>
            </a:extLst>
          </p:cNvPr>
          <p:cNvSpPr>
            <a:spLocks noGrp="1"/>
          </p:cNvSpPr>
          <p:nvPr>
            <p:ph type="dt" sz="half" idx="10"/>
          </p:nvPr>
        </p:nvSpPr>
        <p:spPr/>
        <p:txBody>
          <a:bodyPr/>
          <a:lstStyle/>
          <a:p>
            <a:fld id="{51B0060B-5D96-4ED4-8E4D-001E4D66FD52}" type="datetimeFigureOut">
              <a:rPr lang="it-IT" smtClean="0"/>
              <a:t>23/11/2025</a:t>
            </a:fld>
            <a:endParaRPr lang="it-IT"/>
          </a:p>
        </p:txBody>
      </p:sp>
      <p:sp>
        <p:nvSpPr>
          <p:cNvPr id="5" name="Segnaposto piè di pagina 4">
            <a:extLst>
              <a:ext uri="{FF2B5EF4-FFF2-40B4-BE49-F238E27FC236}">
                <a16:creationId xmlns:a16="http://schemas.microsoft.com/office/drawing/2014/main" id="{43FD3D20-0813-C1F9-5789-0478F30121C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8F8787-44E2-30D5-BA71-B92ECD36811D}"/>
              </a:ext>
            </a:extLst>
          </p:cNvPr>
          <p:cNvSpPr>
            <a:spLocks noGrp="1"/>
          </p:cNvSpPr>
          <p:nvPr>
            <p:ph type="sldNum" sz="quarter" idx="12"/>
          </p:nvPr>
        </p:nvSpPr>
        <p:spPr/>
        <p:txBody>
          <a:bodyPr/>
          <a:lstStyle/>
          <a:p>
            <a:fld id="{4EC50A81-E7B5-4086-AD5C-7FF70D376193}" type="slidenum">
              <a:rPr lang="it-IT" smtClean="0"/>
              <a:t>‹N›</a:t>
            </a:fld>
            <a:endParaRPr lang="it-IT"/>
          </a:p>
        </p:txBody>
      </p:sp>
    </p:spTree>
    <p:extLst>
      <p:ext uri="{BB962C8B-B14F-4D97-AF65-F5344CB8AC3E}">
        <p14:creationId xmlns:p14="http://schemas.microsoft.com/office/powerpoint/2010/main" val="40678482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1B01DF-BBB8-F4A6-4E0F-50C00D17D08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9C4DE44-D13E-39C7-A95C-164408A75D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7717C9E-F2CF-1556-4296-051F67DB68E5}"/>
              </a:ext>
            </a:extLst>
          </p:cNvPr>
          <p:cNvSpPr>
            <a:spLocks noGrp="1"/>
          </p:cNvSpPr>
          <p:nvPr>
            <p:ph type="dt" sz="half" idx="10"/>
          </p:nvPr>
        </p:nvSpPr>
        <p:spPr/>
        <p:txBody>
          <a:bodyPr/>
          <a:lstStyle/>
          <a:p>
            <a:fld id="{51B0060B-5D96-4ED4-8E4D-001E4D66FD52}" type="datetimeFigureOut">
              <a:rPr lang="it-IT" smtClean="0"/>
              <a:t>23/11/2025</a:t>
            </a:fld>
            <a:endParaRPr lang="it-IT"/>
          </a:p>
        </p:txBody>
      </p:sp>
      <p:sp>
        <p:nvSpPr>
          <p:cNvPr id="5" name="Segnaposto piè di pagina 4">
            <a:extLst>
              <a:ext uri="{FF2B5EF4-FFF2-40B4-BE49-F238E27FC236}">
                <a16:creationId xmlns:a16="http://schemas.microsoft.com/office/drawing/2014/main" id="{C967CC91-B35F-9968-79AD-15A5FB9F268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291BA34-87C0-B8A1-843B-D5961E42A6C0}"/>
              </a:ext>
            </a:extLst>
          </p:cNvPr>
          <p:cNvSpPr>
            <a:spLocks noGrp="1"/>
          </p:cNvSpPr>
          <p:nvPr>
            <p:ph type="sldNum" sz="quarter" idx="12"/>
          </p:nvPr>
        </p:nvSpPr>
        <p:spPr/>
        <p:txBody>
          <a:bodyPr/>
          <a:lstStyle/>
          <a:p>
            <a:fld id="{4EC50A81-E7B5-4086-AD5C-7FF70D376193}" type="slidenum">
              <a:rPr lang="it-IT" smtClean="0"/>
              <a:t>‹N›</a:t>
            </a:fld>
            <a:endParaRPr lang="it-IT"/>
          </a:p>
        </p:txBody>
      </p:sp>
    </p:spTree>
    <p:extLst>
      <p:ext uri="{BB962C8B-B14F-4D97-AF65-F5344CB8AC3E}">
        <p14:creationId xmlns:p14="http://schemas.microsoft.com/office/powerpoint/2010/main" val="6603870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3CCDD1-4F1D-A6C3-4E6A-3C3E1565C0A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0C96170-1DC0-4D76-A818-CF54642F004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1EEF547-CF32-1645-5171-27F4033DFBB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4C6DC64-B8F9-C37D-4546-0E8822C2E0AD}"/>
              </a:ext>
            </a:extLst>
          </p:cNvPr>
          <p:cNvSpPr>
            <a:spLocks noGrp="1"/>
          </p:cNvSpPr>
          <p:nvPr>
            <p:ph type="dt" sz="half" idx="10"/>
          </p:nvPr>
        </p:nvSpPr>
        <p:spPr/>
        <p:txBody>
          <a:bodyPr/>
          <a:lstStyle/>
          <a:p>
            <a:fld id="{51B0060B-5D96-4ED4-8E4D-001E4D66FD52}" type="datetimeFigureOut">
              <a:rPr lang="it-IT" smtClean="0"/>
              <a:t>23/11/2025</a:t>
            </a:fld>
            <a:endParaRPr lang="it-IT"/>
          </a:p>
        </p:txBody>
      </p:sp>
      <p:sp>
        <p:nvSpPr>
          <p:cNvPr id="6" name="Segnaposto piè di pagina 5">
            <a:extLst>
              <a:ext uri="{FF2B5EF4-FFF2-40B4-BE49-F238E27FC236}">
                <a16:creationId xmlns:a16="http://schemas.microsoft.com/office/drawing/2014/main" id="{672027E3-EDA3-E217-8899-86D05EBE3BE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35CB0F6-B207-9A24-A271-56E1DE6E020B}"/>
              </a:ext>
            </a:extLst>
          </p:cNvPr>
          <p:cNvSpPr>
            <a:spLocks noGrp="1"/>
          </p:cNvSpPr>
          <p:nvPr>
            <p:ph type="sldNum" sz="quarter" idx="12"/>
          </p:nvPr>
        </p:nvSpPr>
        <p:spPr/>
        <p:txBody>
          <a:bodyPr/>
          <a:lstStyle/>
          <a:p>
            <a:fld id="{4EC50A81-E7B5-4086-AD5C-7FF70D376193}" type="slidenum">
              <a:rPr lang="it-IT" smtClean="0"/>
              <a:t>‹N›</a:t>
            </a:fld>
            <a:endParaRPr lang="it-IT"/>
          </a:p>
        </p:txBody>
      </p:sp>
    </p:spTree>
    <p:extLst>
      <p:ext uri="{BB962C8B-B14F-4D97-AF65-F5344CB8AC3E}">
        <p14:creationId xmlns:p14="http://schemas.microsoft.com/office/powerpoint/2010/main" val="148519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8C0DA0-2DF8-74D9-2EFF-5E5E80FCC08E}"/>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428BF69-712D-14B9-56A7-C7A834152B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4FAE66F-D58C-9BA5-514D-1E60B10F3FE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D52F90B-74D7-D119-FB23-C23F53448B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60D441E-2D0D-F36E-2175-CC03F553672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4E80E63-5E9D-A5E3-C449-563E29A403B6}"/>
              </a:ext>
            </a:extLst>
          </p:cNvPr>
          <p:cNvSpPr>
            <a:spLocks noGrp="1"/>
          </p:cNvSpPr>
          <p:nvPr>
            <p:ph type="dt" sz="half" idx="10"/>
          </p:nvPr>
        </p:nvSpPr>
        <p:spPr/>
        <p:txBody>
          <a:bodyPr/>
          <a:lstStyle/>
          <a:p>
            <a:fld id="{51B0060B-5D96-4ED4-8E4D-001E4D66FD52}" type="datetimeFigureOut">
              <a:rPr lang="it-IT" smtClean="0"/>
              <a:t>23/11/2025</a:t>
            </a:fld>
            <a:endParaRPr lang="it-IT"/>
          </a:p>
        </p:txBody>
      </p:sp>
      <p:sp>
        <p:nvSpPr>
          <p:cNvPr id="8" name="Segnaposto piè di pagina 7">
            <a:extLst>
              <a:ext uri="{FF2B5EF4-FFF2-40B4-BE49-F238E27FC236}">
                <a16:creationId xmlns:a16="http://schemas.microsoft.com/office/drawing/2014/main" id="{01B5E8A4-F11E-A375-1975-5987CC5C014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AD13DF8-868C-95CA-22B2-D1DEF346D4D8}"/>
              </a:ext>
            </a:extLst>
          </p:cNvPr>
          <p:cNvSpPr>
            <a:spLocks noGrp="1"/>
          </p:cNvSpPr>
          <p:nvPr>
            <p:ph type="sldNum" sz="quarter" idx="12"/>
          </p:nvPr>
        </p:nvSpPr>
        <p:spPr/>
        <p:txBody>
          <a:bodyPr/>
          <a:lstStyle/>
          <a:p>
            <a:fld id="{4EC50A81-E7B5-4086-AD5C-7FF70D376193}" type="slidenum">
              <a:rPr lang="it-IT" smtClean="0"/>
              <a:t>‹N›</a:t>
            </a:fld>
            <a:endParaRPr lang="it-IT"/>
          </a:p>
        </p:txBody>
      </p:sp>
    </p:spTree>
    <p:extLst>
      <p:ext uri="{BB962C8B-B14F-4D97-AF65-F5344CB8AC3E}">
        <p14:creationId xmlns:p14="http://schemas.microsoft.com/office/powerpoint/2010/main" val="1673946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944F7A-BB4E-FB48-276E-E3CD3EB3838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F7D524C-5E81-2CFF-AA6E-92AFFCC23BAD}"/>
              </a:ext>
            </a:extLst>
          </p:cNvPr>
          <p:cNvSpPr>
            <a:spLocks noGrp="1"/>
          </p:cNvSpPr>
          <p:nvPr>
            <p:ph type="dt" sz="half" idx="10"/>
          </p:nvPr>
        </p:nvSpPr>
        <p:spPr/>
        <p:txBody>
          <a:bodyPr/>
          <a:lstStyle/>
          <a:p>
            <a:fld id="{51B0060B-5D96-4ED4-8E4D-001E4D66FD52}" type="datetimeFigureOut">
              <a:rPr lang="it-IT" smtClean="0"/>
              <a:t>23/11/2025</a:t>
            </a:fld>
            <a:endParaRPr lang="it-IT"/>
          </a:p>
        </p:txBody>
      </p:sp>
      <p:sp>
        <p:nvSpPr>
          <p:cNvPr id="4" name="Segnaposto piè di pagina 3">
            <a:extLst>
              <a:ext uri="{FF2B5EF4-FFF2-40B4-BE49-F238E27FC236}">
                <a16:creationId xmlns:a16="http://schemas.microsoft.com/office/drawing/2014/main" id="{6570C00C-0796-743B-08F1-973B8D572F4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8C50D24-6484-7B5C-EDC3-0D78FE178303}"/>
              </a:ext>
            </a:extLst>
          </p:cNvPr>
          <p:cNvSpPr>
            <a:spLocks noGrp="1"/>
          </p:cNvSpPr>
          <p:nvPr>
            <p:ph type="sldNum" sz="quarter" idx="12"/>
          </p:nvPr>
        </p:nvSpPr>
        <p:spPr/>
        <p:txBody>
          <a:bodyPr/>
          <a:lstStyle/>
          <a:p>
            <a:fld id="{4EC50A81-E7B5-4086-AD5C-7FF70D376193}" type="slidenum">
              <a:rPr lang="it-IT" smtClean="0"/>
              <a:t>‹N›</a:t>
            </a:fld>
            <a:endParaRPr lang="it-IT"/>
          </a:p>
        </p:txBody>
      </p:sp>
    </p:spTree>
    <p:extLst>
      <p:ext uri="{BB962C8B-B14F-4D97-AF65-F5344CB8AC3E}">
        <p14:creationId xmlns:p14="http://schemas.microsoft.com/office/powerpoint/2010/main" val="14774137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E955152-0A2E-7FF2-DD67-3726345DAD34}"/>
              </a:ext>
            </a:extLst>
          </p:cNvPr>
          <p:cNvSpPr>
            <a:spLocks noGrp="1"/>
          </p:cNvSpPr>
          <p:nvPr>
            <p:ph type="dt" sz="half" idx="10"/>
          </p:nvPr>
        </p:nvSpPr>
        <p:spPr/>
        <p:txBody>
          <a:bodyPr/>
          <a:lstStyle/>
          <a:p>
            <a:fld id="{51B0060B-5D96-4ED4-8E4D-001E4D66FD52}" type="datetimeFigureOut">
              <a:rPr lang="it-IT" smtClean="0"/>
              <a:t>23/11/2025</a:t>
            </a:fld>
            <a:endParaRPr lang="it-IT"/>
          </a:p>
        </p:txBody>
      </p:sp>
      <p:sp>
        <p:nvSpPr>
          <p:cNvPr id="3" name="Segnaposto piè di pagina 2">
            <a:extLst>
              <a:ext uri="{FF2B5EF4-FFF2-40B4-BE49-F238E27FC236}">
                <a16:creationId xmlns:a16="http://schemas.microsoft.com/office/drawing/2014/main" id="{F83FB932-AAF4-B218-0494-BA14673DEA4F}"/>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E4855B0-EDA1-1441-E4BA-FCCC341B3067}"/>
              </a:ext>
            </a:extLst>
          </p:cNvPr>
          <p:cNvSpPr>
            <a:spLocks noGrp="1"/>
          </p:cNvSpPr>
          <p:nvPr>
            <p:ph type="sldNum" sz="quarter" idx="12"/>
          </p:nvPr>
        </p:nvSpPr>
        <p:spPr/>
        <p:txBody>
          <a:bodyPr/>
          <a:lstStyle/>
          <a:p>
            <a:fld id="{4EC50A81-E7B5-4086-AD5C-7FF70D376193}" type="slidenum">
              <a:rPr lang="it-IT" smtClean="0"/>
              <a:t>‹N›</a:t>
            </a:fld>
            <a:endParaRPr lang="it-IT"/>
          </a:p>
        </p:txBody>
      </p:sp>
    </p:spTree>
    <p:extLst>
      <p:ext uri="{BB962C8B-B14F-4D97-AF65-F5344CB8AC3E}">
        <p14:creationId xmlns:p14="http://schemas.microsoft.com/office/powerpoint/2010/main" val="16882244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E806D7-FBB7-1CE2-356B-3B5735C6E8A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4359AD8-CB0A-60CE-2098-61A1DC6814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DE54872-51B9-5864-5E51-C4833D00C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17E9377-2793-4554-09D8-064BE2F0A3F3}"/>
              </a:ext>
            </a:extLst>
          </p:cNvPr>
          <p:cNvSpPr>
            <a:spLocks noGrp="1"/>
          </p:cNvSpPr>
          <p:nvPr>
            <p:ph type="dt" sz="half" idx="10"/>
          </p:nvPr>
        </p:nvSpPr>
        <p:spPr/>
        <p:txBody>
          <a:bodyPr/>
          <a:lstStyle/>
          <a:p>
            <a:fld id="{51B0060B-5D96-4ED4-8E4D-001E4D66FD52}" type="datetimeFigureOut">
              <a:rPr lang="it-IT" smtClean="0"/>
              <a:t>23/11/2025</a:t>
            </a:fld>
            <a:endParaRPr lang="it-IT"/>
          </a:p>
        </p:txBody>
      </p:sp>
      <p:sp>
        <p:nvSpPr>
          <p:cNvPr id="6" name="Segnaposto piè di pagina 5">
            <a:extLst>
              <a:ext uri="{FF2B5EF4-FFF2-40B4-BE49-F238E27FC236}">
                <a16:creationId xmlns:a16="http://schemas.microsoft.com/office/drawing/2014/main" id="{3475C69A-98EB-615D-8806-56E0E5B9C58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8EC7D2E-4E71-FAB3-E8F3-444020F900AF}"/>
              </a:ext>
            </a:extLst>
          </p:cNvPr>
          <p:cNvSpPr>
            <a:spLocks noGrp="1"/>
          </p:cNvSpPr>
          <p:nvPr>
            <p:ph type="sldNum" sz="quarter" idx="12"/>
          </p:nvPr>
        </p:nvSpPr>
        <p:spPr/>
        <p:txBody>
          <a:bodyPr/>
          <a:lstStyle/>
          <a:p>
            <a:fld id="{4EC50A81-E7B5-4086-AD5C-7FF70D376193}" type="slidenum">
              <a:rPr lang="it-IT" smtClean="0"/>
              <a:t>‹N›</a:t>
            </a:fld>
            <a:endParaRPr lang="it-IT"/>
          </a:p>
        </p:txBody>
      </p:sp>
    </p:spTree>
    <p:extLst>
      <p:ext uri="{BB962C8B-B14F-4D97-AF65-F5344CB8AC3E}">
        <p14:creationId xmlns:p14="http://schemas.microsoft.com/office/powerpoint/2010/main" val="34190926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C74878-A808-8048-E65B-EBDB3450DE3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454F9AF-03DE-5013-054B-AE99BDF61C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8D3B536-D940-88F5-F282-3E15C8099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093F3B6-434C-CA07-AE32-A2EA3CEBB0E0}"/>
              </a:ext>
            </a:extLst>
          </p:cNvPr>
          <p:cNvSpPr>
            <a:spLocks noGrp="1"/>
          </p:cNvSpPr>
          <p:nvPr>
            <p:ph type="dt" sz="half" idx="10"/>
          </p:nvPr>
        </p:nvSpPr>
        <p:spPr/>
        <p:txBody>
          <a:bodyPr/>
          <a:lstStyle/>
          <a:p>
            <a:fld id="{51B0060B-5D96-4ED4-8E4D-001E4D66FD52}" type="datetimeFigureOut">
              <a:rPr lang="it-IT" smtClean="0"/>
              <a:t>23/11/2025</a:t>
            </a:fld>
            <a:endParaRPr lang="it-IT"/>
          </a:p>
        </p:txBody>
      </p:sp>
      <p:sp>
        <p:nvSpPr>
          <p:cNvPr id="6" name="Segnaposto piè di pagina 5">
            <a:extLst>
              <a:ext uri="{FF2B5EF4-FFF2-40B4-BE49-F238E27FC236}">
                <a16:creationId xmlns:a16="http://schemas.microsoft.com/office/drawing/2014/main" id="{A6F3F811-907D-0C5F-E129-02E2E3403C3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CFB5AEF-95E6-AACA-3C8F-7455FC91A763}"/>
              </a:ext>
            </a:extLst>
          </p:cNvPr>
          <p:cNvSpPr>
            <a:spLocks noGrp="1"/>
          </p:cNvSpPr>
          <p:nvPr>
            <p:ph type="sldNum" sz="quarter" idx="12"/>
          </p:nvPr>
        </p:nvSpPr>
        <p:spPr/>
        <p:txBody>
          <a:bodyPr/>
          <a:lstStyle/>
          <a:p>
            <a:fld id="{4EC50A81-E7B5-4086-AD5C-7FF70D376193}" type="slidenum">
              <a:rPr lang="it-IT" smtClean="0"/>
              <a:t>‹N›</a:t>
            </a:fld>
            <a:endParaRPr lang="it-IT"/>
          </a:p>
        </p:txBody>
      </p:sp>
    </p:spTree>
    <p:extLst>
      <p:ext uri="{BB962C8B-B14F-4D97-AF65-F5344CB8AC3E}">
        <p14:creationId xmlns:p14="http://schemas.microsoft.com/office/powerpoint/2010/main" val="3727354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F08F030-85B1-0324-D731-776364B73FA9}"/>
              </a:ext>
            </a:extLst>
          </p:cNvPr>
          <p:cNvSpPr>
            <a:spLocks noGrp="1"/>
          </p:cNvSpPr>
          <p:nvPr>
            <p:ph type="dt" sz="half" idx="10"/>
          </p:nvPr>
        </p:nvSpPr>
        <p:spPr/>
        <p:txBody>
          <a:bodyPr/>
          <a:lstStyle/>
          <a:p>
            <a:fld id="{08445066-170B-4486-B2CA-0D3BE7EE291D}" type="datetimeFigureOut">
              <a:rPr lang="it-IT" smtClean="0"/>
              <a:t>23/11/2025</a:t>
            </a:fld>
            <a:endParaRPr lang="it-IT"/>
          </a:p>
        </p:txBody>
      </p:sp>
      <p:sp>
        <p:nvSpPr>
          <p:cNvPr id="3" name="Segnaposto piè di pagina 2">
            <a:extLst>
              <a:ext uri="{FF2B5EF4-FFF2-40B4-BE49-F238E27FC236}">
                <a16:creationId xmlns:a16="http://schemas.microsoft.com/office/drawing/2014/main" id="{871A5FCA-D539-5CDA-E162-C4D57ED14E1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1028A9F-0A78-34A9-66E7-879519A3B518}"/>
              </a:ext>
            </a:extLst>
          </p:cNvPr>
          <p:cNvSpPr>
            <a:spLocks noGrp="1"/>
          </p:cNvSpPr>
          <p:nvPr>
            <p:ph type="sldNum" sz="quarter" idx="12"/>
          </p:nvPr>
        </p:nvSpPr>
        <p:spPr/>
        <p:txBody>
          <a:bodyPr/>
          <a:lstStyle/>
          <a:p>
            <a:fld id="{A3DA02A9-7D4E-4165-9C40-414145506A1B}" type="slidenum">
              <a:rPr lang="it-IT" smtClean="0"/>
              <a:t>‹N›</a:t>
            </a:fld>
            <a:endParaRPr lang="it-IT"/>
          </a:p>
        </p:txBody>
      </p:sp>
    </p:spTree>
    <p:extLst>
      <p:ext uri="{BB962C8B-B14F-4D97-AF65-F5344CB8AC3E}">
        <p14:creationId xmlns:p14="http://schemas.microsoft.com/office/powerpoint/2010/main" val="18899943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955DCD-5F70-CFE7-EC3A-A4DAE622DAF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1733807-DB1E-165A-0735-7F4B7A59A59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4361247-F7E1-51B3-11A8-82A15ADAC022}"/>
              </a:ext>
            </a:extLst>
          </p:cNvPr>
          <p:cNvSpPr>
            <a:spLocks noGrp="1"/>
          </p:cNvSpPr>
          <p:nvPr>
            <p:ph type="dt" sz="half" idx="10"/>
          </p:nvPr>
        </p:nvSpPr>
        <p:spPr/>
        <p:txBody>
          <a:bodyPr/>
          <a:lstStyle/>
          <a:p>
            <a:fld id="{51B0060B-5D96-4ED4-8E4D-001E4D66FD52}" type="datetimeFigureOut">
              <a:rPr lang="it-IT" smtClean="0"/>
              <a:t>23/11/2025</a:t>
            </a:fld>
            <a:endParaRPr lang="it-IT"/>
          </a:p>
        </p:txBody>
      </p:sp>
      <p:sp>
        <p:nvSpPr>
          <p:cNvPr id="5" name="Segnaposto piè di pagina 4">
            <a:extLst>
              <a:ext uri="{FF2B5EF4-FFF2-40B4-BE49-F238E27FC236}">
                <a16:creationId xmlns:a16="http://schemas.microsoft.com/office/drawing/2014/main" id="{DEC5A6EA-64EE-1870-7DA1-97B1207F012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6936E39-8BF3-DEEA-3DB0-D1BF20AE3018}"/>
              </a:ext>
            </a:extLst>
          </p:cNvPr>
          <p:cNvSpPr>
            <a:spLocks noGrp="1"/>
          </p:cNvSpPr>
          <p:nvPr>
            <p:ph type="sldNum" sz="quarter" idx="12"/>
          </p:nvPr>
        </p:nvSpPr>
        <p:spPr/>
        <p:txBody>
          <a:bodyPr/>
          <a:lstStyle/>
          <a:p>
            <a:fld id="{4EC50A81-E7B5-4086-AD5C-7FF70D376193}" type="slidenum">
              <a:rPr lang="it-IT" smtClean="0"/>
              <a:t>‹N›</a:t>
            </a:fld>
            <a:endParaRPr lang="it-IT"/>
          </a:p>
        </p:txBody>
      </p:sp>
    </p:spTree>
    <p:extLst>
      <p:ext uri="{BB962C8B-B14F-4D97-AF65-F5344CB8AC3E}">
        <p14:creationId xmlns:p14="http://schemas.microsoft.com/office/powerpoint/2010/main" val="37091788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066CB70-F0A8-E3BE-24D9-359074C8935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2D6E3E6-F49E-44DB-822D-FE5649E675A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5D1741D-B009-5EF1-49EA-C506C9B677CB}"/>
              </a:ext>
            </a:extLst>
          </p:cNvPr>
          <p:cNvSpPr>
            <a:spLocks noGrp="1"/>
          </p:cNvSpPr>
          <p:nvPr>
            <p:ph type="dt" sz="half" idx="10"/>
          </p:nvPr>
        </p:nvSpPr>
        <p:spPr/>
        <p:txBody>
          <a:bodyPr/>
          <a:lstStyle/>
          <a:p>
            <a:fld id="{51B0060B-5D96-4ED4-8E4D-001E4D66FD52}" type="datetimeFigureOut">
              <a:rPr lang="it-IT" smtClean="0"/>
              <a:t>23/11/2025</a:t>
            </a:fld>
            <a:endParaRPr lang="it-IT"/>
          </a:p>
        </p:txBody>
      </p:sp>
      <p:sp>
        <p:nvSpPr>
          <p:cNvPr id="5" name="Segnaposto piè di pagina 4">
            <a:extLst>
              <a:ext uri="{FF2B5EF4-FFF2-40B4-BE49-F238E27FC236}">
                <a16:creationId xmlns:a16="http://schemas.microsoft.com/office/drawing/2014/main" id="{EDE8ED8D-3F7E-FA0A-BC05-9D437C2B135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3933FD5-8636-DA5C-41FF-B717BA6324C6}"/>
              </a:ext>
            </a:extLst>
          </p:cNvPr>
          <p:cNvSpPr>
            <a:spLocks noGrp="1"/>
          </p:cNvSpPr>
          <p:nvPr>
            <p:ph type="sldNum" sz="quarter" idx="12"/>
          </p:nvPr>
        </p:nvSpPr>
        <p:spPr/>
        <p:txBody>
          <a:bodyPr/>
          <a:lstStyle/>
          <a:p>
            <a:fld id="{4EC50A81-E7B5-4086-AD5C-7FF70D376193}" type="slidenum">
              <a:rPr lang="it-IT" smtClean="0"/>
              <a:t>‹N›</a:t>
            </a:fld>
            <a:endParaRPr lang="it-IT"/>
          </a:p>
        </p:txBody>
      </p:sp>
    </p:spTree>
    <p:extLst>
      <p:ext uri="{BB962C8B-B14F-4D97-AF65-F5344CB8AC3E}">
        <p14:creationId xmlns:p14="http://schemas.microsoft.com/office/powerpoint/2010/main" val="8469971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pPr rtl="0"/>
            <a:fld id="{6900EB5D-66D0-4B8E-A382-01FD75A4ACA8}" type="datetime1">
              <a:rPr lang="it-IT" noProof="0" smtClean="0"/>
              <a:t>23/11/2025</a:t>
            </a:fld>
            <a:endParaRPr lang="it-IT" noProof="0" dirty="0"/>
          </a:p>
        </p:txBody>
      </p:sp>
      <p:sp>
        <p:nvSpPr>
          <p:cNvPr id="5" name="Footer Placeholder 4"/>
          <p:cNvSpPr>
            <a:spLocks noGrp="1"/>
          </p:cNvSpPr>
          <p:nvPr>
            <p:ph type="ftr" sz="quarter" idx="11"/>
          </p:nvPr>
        </p:nvSpPr>
        <p:spPr/>
        <p:txBody>
          <a:bodyPr/>
          <a:lstStyle/>
          <a:p>
            <a:pPr rtl="0"/>
            <a:endParaRPr lang="it-IT" noProof="0" dirty="0"/>
          </a:p>
        </p:txBody>
      </p:sp>
      <p:sp>
        <p:nvSpPr>
          <p:cNvPr id="6" name="Slide Number Placeholder 5"/>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691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rtl="0"/>
            <a:fld id="{9C2EB247-BC3C-495F-A3C2-4737418D8D02}" type="datetime1">
              <a:rPr lang="it-IT" noProof="0" smtClean="0"/>
              <a:t>23/11/2025</a:t>
            </a:fld>
            <a:endParaRPr lang="it-IT" noProof="0" dirty="0"/>
          </a:p>
        </p:txBody>
      </p:sp>
      <p:sp>
        <p:nvSpPr>
          <p:cNvPr id="5" name="Footer Placeholder 4"/>
          <p:cNvSpPr>
            <a:spLocks noGrp="1"/>
          </p:cNvSpPr>
          <p:nvPr>
            <p:ph type="ftr" sz="quarter" idx="11"/>
          </p:nvPr>
        </p:nvSpPr>
        <p:spPr/>
        <p:txBody>
          <a:bodyPr/>
          <a:lstStyle/>
          <a:p>
            <a:pPr rtl="0"/>
            <a:endParaRPr lang="it-IT" noProof="0" dirty="0"/>
          </a:p>
        </p:txBody>
      </p:sp>
      <p:sp>
        <p:nvSpPr>
          <p:cNvPr id="6" name="Slide Number Placeholder 5"/>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spTree>
    <p:extLst>
      <p:ext uri="{BB962C8B-B14F-4D97-AF65-F5344CB8AC3E}">
        <p14:creationId xmlns:p14="http://schemas.microsoft.com/office/powerpoint/2010/main" val="17175724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rtl="0"/>
            <a:fld id="{DD10A6E7-388B-431F-93FC-C2569978A33B}" type="datetime1">
              <a:rPr lang="it-IT" noProof="0" smtClean="0"/>
              <a:t>23/11/2025</a:t>
            </a:fld>
            <a:endParaRPr lang="it-IT" noProof="0" dirty="0"/>
          </a:p>
        </p:txBody>
      </p:sp>
      <p:sp>
        <p:nvSpPr>
          <p:cNvPr id="5" name="Footer Placeholder 4"/>
          <p:cNvSpPr>
            <a:spLocks noGrp="1"/>
          </p:cNvSpPr>
          <p:nvPr>
            <p:ph type="ftr" sz="quarter" idx="11"/>
          </p:nvPr>
        </p:nvSpPr>
        <p:spPr/>
        <p:txBody>
          <a:bodyPr/>
          <a:lstStyle/>
          <a:p>
            <a:pPr rtl="0"/>
            <a:endParaRPr lang="it-IT" noProof="0" dirty="0"/>
          </a:p>
        </p:txBody>
      </p:sp>
      <p:sp>
        <p:nvSpPr>
          <p:cNvPr id="6" name="Slide Number Placeholder 5"/>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5691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rtl="0"/>
            <a:fld id="{0C0F46AC-67D2-4C0E-94F7-6AD8AB275646}" type="datetime1">
              <a:rPr lang="it-IT" noProof="0" smtClean="0"/>
              <a:t>23/11/2025</a:t>
            </a:fld>
            <a:endParaRPr lang="it-IT" noProof="0" dirty="0"/>
          </a:p>
        </p:txBody>
      </p:sp>
      <p:sp>
        <p:nvSpPr>
          <p:cNvPr id="6" name="Footer Placeholder 5"/>
          <p:cNvSpPr>
            <a:spLocks noGrp="1"/>
          </p:cNvSpPr>
          <p:nvPr>
            <p:ph type="ftr" sz="quarter" idx="11"/>
          </p:nvPr>
        </p:nvSpPr>
        <p:spPr/>
        <p:txBody>
          <a:bodyPr/>
          <a:lstStyle/>
          <a:p>
            <a:pPr rtl="0"/>
            <a:endParaRPr lang="it-IT" noProof="0" dirty="0"/>
          </a:p>
        </p:txBody>
      </p:sp>
      <p:sp>
        <p:nvSpPr>
          <p:cNvPr id="7" name="Slide Number Placeholder 6"/>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spTree>
    <p:extLst>
      <p:ext uri="{BB962C8B-B14F-4D97-AF65-F5344CB8AC3E}">
        <p14:creationId xmlns:p14="http://schemas.microsoft.com/office/powerpoint/2010/main" val="9859687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97280" y="2582334"/>
            <a:ext cx="4937760" cy="3378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17920" y="2582334"/>
            <a:ext cx="4937760" cy="3378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rtl="0"/>
            <a:fld id="{0795C0AD-9491-4146-9CB7-850134012D87}" type="datetime1">
              <a:rPr lang="it-IT" noProof="0" smtClean="0"/>
              <a:t>23/11/2025</a:t>
            </a:fld>
            <a:endParaRPr lang="it-IT" noProof="0" dirty="0"/>
          </a:p>
        </p:txBody>
      </p:sp>
      <p:sp>
        <p:nvSpPr>
          <p:cNvPr id="8" name="Footer Placeholder 7"/>
          <p:cNvSpPr>
            <a:spLocks noGrp="1"/>
          </p:cNvSpPr>
          <p:nvPr>
            <p:ph type="ftr" sz="quarter" idx="11"/>
          </p:nvPr>
        </p:nvSpPr>
        <p:spPr/>
        <p:txBody>
          <a:bodyPr/>
          <a:lstStyle/>
          <a:p>
            <a:pPr rtl="0"/>
            <a:endParaRPr lang="it-IT" noProof="0" dirty="0"/>
          </a:p>
        </p:txBody>
      </p:sp>
      <p:sp>
        <p:nvSpPr>
          <p:cNvPr id="9" name="Slide Number Placeholder 8"/>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spTree>
    <p:extLst>
      <p:ext uri="{BB962C8B-B14F-4D97-AF65-F5344CB8AC3E}">
        <p14:creationId xmlns:p14="http://schemas.microsoft.com/office/powerpoint/2010/main" val="29466778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pPr rtl="0"/>
            <a:fld id="{FBD38561-C1D5-4CFB-A98B-1E09BB4E5EC3}" type="datetime1">
              <a:rPr lang="it-IT" noProof="0" smtClean="0"/>
              <a:t>23/11/2025</a:t>
            </a:fld>
            <a:endParaRPr lang="it-IT" noProof="0" dirty="0"/>
          </a:p>
        </p:txBody>
      </p:sp>
      <p:sp>
        <p:nvSpPr>
          <p:cNvPr id="4" name="Footer Placeholder 3"/>
          <p:cNvSpPr>
            <a:spLocks noGrp="1"/>
          </p:cNvSpPr>
          <p:nvPr>
            <p:ph type="ftr" sz="quarter" idx="11"/>
          </p:nvPr>
        </p:nvSpPr>
        <p:spPr/>
        <p:txBody>
          <a:bodyPr/>
          <a:lstStyle/>
          <a:p>
            <a:pPr rtl="0"/>
            <a:endParaRPr lang="it-IT" noProof="0" dirty="0"/>
          </a:p>
        </p:txBody>
      </p:sp>
      <p:sp>
        <p:nvSpPr>
          <p:cNvPr id="5" name="Slide Number Placeholder 4"/>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spTree>
    <p:extLst>
      <p:ext uri="{BB962C8B-B14F-4D97-AF65-F5344CB8AC3E}">
        <p14:creationId xmlns:p14="http://schemas.microsoft.com/office/powerpoint/2010/main" val="35302134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rtl="0"/>
            <a:fld id="{3CA03CD9-3C27-4C20-A55E-F1F7A1A0D010}" type="datetime1">
              <a:rPr lang="it-IT" noProof="0" smtClean="0"/>
              <a:t>23/11/2025</a:t>
            </a:fld>
            <a:endParaRPr lang="it-IT" noProof="0" dirty="0"/>
          </a:p>
        </p:txBody>
      </p:sp>
      <p:sp>
        <p:nvSpPr>
          <p:cNvPr id="8" name="Footer Placeholder 7"/>
          <p:cNvSpPr>
            <a:spLocks noGrp="1"/>
          </p:cNvSpPr>
          <p:nvPr>
            <p:ph type="ftr" sz="quarter" idx="11"/>
          </p:nvPr>
        </p:nvSpPr>
        <p:spPr/>
        <p:txBody>
          <a:bodyPr/>
          <a:lstStyle>
            <a:lvl1pPr>
              <a:defRPr>
                <a:solidFill>
                  <a:srgbClr val="FFFFFF"/>
                </a:solidFill>
              </a:defRPr>
            </a:lvl1pPr>
          </a:lstStyle>
          <a:p>
            <a:pPr rtl="0"/>
            <a:endParaRPr lang="it-IT" noProof="0" dirty="0"/>
          </a:p>
        </p:txBody>
      </p:sp>
      <p:sp>
        <p:nvSpPr>
          <p:cNvPr id="9" name="Slide Number Placeholder 8"/>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spTree>
    <p:extLst>
      <p:ext uri="{BB962C8B-B14F-4D97-AF65-F5344CB8AC3E}">
        <p14:creationId xmlns:p14="http://schemas.microsoft.com/office/powerpoint/2010/main" val="879079643"/>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rtl="0"/>
            <a:fld id="{9913DEDC-1630-4703-91C3-3B8F5B488E5C}" type="datetime1">
              <a:rPr lang="it-IT" noProof="0" smtClean="0"/>
              <a:t>23/11/2025</a:t>
            </a:fld>
            <a:endParaRPr lang="it-IT" noProof="0"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rtl="0"/>
            <a:endParaRPr lang="it-IT" noProof="0"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rtl="0"/>
            <a:fld id="{34B7E4EF-A1BD-40F4-AB7B-04F084DD991D}" type="slidenum">
              <a:rPr lang="it-IT" noProof="0" smtClean="0"/>
              <a:t>‹N›</a:t>
            </a:fld>
            <a:endParaRPr lang="it-IT" noProof="0" dirty="0"/>
          </a:p>
        </p:txBody>
      </p:sp>
    </p:spTree>
    <p:extLst>
      <p:ext uri="{BB962C8B-B14F-4D97-AF65-F5344CB8AC3E}">
        <p14:creationId xmlns:p14="http://schemas.microsoft.com/office/powerpoint/2010/main" val="3312247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17A293-3C36-A512-0B03-197E0899B2F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8A70AD0-73A6-EF4F-C8D1-7FAE966491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C5AEFC7-B292-3415-A0A1-BCB001C1F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C2B1E04-4177-2245-DE31-8BE4801A7A00}"/>
              </a:ext>
            </a:extLst>
          </p:cNvPr>
          <p:cNvSpPr>
            <a:spLocks noGrp="1"/>
          </p:cNvSpPr>
          <p:nvPr>
            <p:ph type="dt" sz="half" idx="10"/>
          </p:nvPr>
        </p:nvSpPr>
        <p:spPr/>
        <p:txBody>
          <a:bodyPr/>
          <a:lstStyle/>
          <a:p>
            <a:fld id="{08445066-170B-4486-B2CA-0D3BE7EE291D}" type="datetimeFigureOut">
              <a:rPr lang="it-IT" smtClean="0"/>
              <a:t>23/11/2025</a:t>
            </a:fld>
            <a:endParaRPr lang="it-IT"/>
          </a:p>
        </p:txBody>
      </p:sp>
      <p:sp>
        <p:nvSpPr>
          <p:cNvPr id="6" name="Segnaposto piè di pagina 5">
            <a:extLst>
              <a:ext uri="{FF2B5EF4-FFF2-40B4-BE49-F238E27FC236}">
                <a16:creationId xmlns:a16="http://schemas.microsoft.com/office/drawing/2014/main" id="{E9E90E6A-2E6F-76FB-7BF7-041030F878F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543A6C8-EFDE-36A7-41DA-1B28EA206D5E}"/>
              </a:ext>
            </a:extLst>
          </p:cNvPr>
          <p:cNvSpPr>
            <a:spLocks noGrp="1"/>
          </p:cNvSpPr>
          <p:nvPr>
            <p:ph type="sldNum" sz="quarter" idx="12"/>
          </p:nvPr>
        </p:nvSpPr>
        <p:spPr/>
        <p:txBody>
          <a:bodyPr/>
          <a:lstStyle/>
          <a:p>
            <a:fld id="{A3DA02A9-7D4E-4165-9C40-414145506A1B}" type="slidenum">
              <a:rPr lang="it-IT" smtClean="0"/>
              <a:t>‹N›</a:t>
            </a:fld>
            <a:endParaRPr lang="it-IT"/>
          </a:p>
        </p:txBody>
      </p:sp>
    </p:spTree>
    <p:extLst>
      <p:ext uri="{BB962C8B-B14F-4D97-AF65-F5344CB8AC3E}">
        <p14:creationId xmlns:p14="http://schemas.microsoft.com/office/powerpoint/2010/main" val="38390061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rtl="0"/>
            <a:fld id="{A1E0F07D-516C-4EFF-B758-8CD4D7A72C5D}" type="datetime1">
              <a:rPr lang="it-IT" noProof="0" smtClean="0"/>
              <a:t>23/11/2025</a:t>
            </a:fld>
            <a:endParaRPr lang="it-IT" noProof="0" dirty="0"/>
          </a:p>
        </p:txBody>
      </p:sp>
      <p:sp>
        <p:nvSpPr>
          <p:cNvPr id="6" name="Footer Placeholder 5"/>
          <p:cNvSpPr>
            <a:spLocks noGrp="1"/>
          </p:cNvSpPr>
          <p:nvPr>
            <p:ph type="ftr" sz="quarter" idx="11"/>
          </p:nvPr>
        </p:nvSpPr>
        <p:spPr/>
        <p:txBody>
          <a:bodyPr/>
          <a:lstStyle/>
          <a:p>
            <a:pPr algn="l" rtl="0"/>
            <a:endParaRPr lang="it-IT" noProof="0" dirty="0"/>
          </a:p>
        </p:txBody>
      </p:sp>
      <p:sp>
        <p:nvSpPr>
          <p:cNvPr id="7" name="Slide Number Placeholder 6"/>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spTree>
    <p:extLst>
      <p:ext uri="{BB962C8B-B14F-4D97-AF65-F5344CB8AC3E}">
        <p14:creationId xmlns:p14="http://schemas.microsoft.com/office/powerpoint/2010/main" val="14736469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rtl="0"/>
            <a:fld id="{3ED1EABA-005E-40CB-A198-2EADCD87BCA3}" type="datetime1">
              <a:rPr lang="it-IT" noProof="0" smtClean="0"/>
              <a:t>23/11/2025</a:t>
            </a:fld>
            <a:endParaRPr lang="it-IT" noProof="0" dirty="0"/>
          </a:p>
        </p:txBody>
      </p:sp>
      <p:sp>
        <p:nvSpPr>
          <p:cNvPr id="5" name="Footer Placeholder 4"/>
          <p:cNvSpPr>
            <a:spLocks noGrp="1"/>
          </p:cNvSpPr>
          <p:nvPr>
            <p:ph type="ftr" sz="quarter" idx="11"/>
          </p:nvPr>
        </p:nvSpPr>
        <p:spPr/>
        <p:txBody>
          <a:bodyPr/>
          <a:lstStyle/>
          <a:p>
            <a:pPr rtl="0"/>
            <a:endParaRPr lang="it-IT" noProof="0" dirty="0"/>
          </a:p>
        </p:txBody>
      </p:sp>
      <p:sp>
        <p:nvSpPr>
          <p:cNvPr id="6" name="Slide Number Placeholder 5"/>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spTree>
    <p:extLst>
      <p:ext uri="{BB962C8B-B14F-4D97-AF65-F5344CB8AC3E}">
        <p14:creationId xmlns:p14="http://schemas.microsoft.com/office/powerpoint/2010/main" val="39438193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rtl="0"/>
            <a:fld id="{3CA03CD9-3C27-4C20-A55E-F1F7A1A0D010}" type="datetime1">
              <a:rPr lang="it-IT" noProof="0" smtClean="0"/>
              <a:t>23/11/2025</a:t>
            </a:fld>
            <a:endParaRPr lang="it-IT" noProof="0" dirty="0"/>
          </a:p>
        </p:txBody>
      </p:sp>
      <p:sp>
        <p:nvSpPr>
          <p:cNvPr id="5" name="Footer Placeholder 4"/>
          <p:cNvSpPr>
            <a:spLocks noGrp="1"/>
          </p:cNvSpPr>
          <p:nvPr>
            <p:ph type="ftr" sz="quarter" idx="11"/>
          </p:nvPr>
        </p:nvSpPr>
        <p:spPr/>
        <p:txBody>
          <a:bodyPr/>
          <a:lstStyle/>
          <a:p>
            <a:pPr rtl="0"/>
            <a:endParaRPr lang="it-IT" noProof="0" dirty="0"/>
          </a:p>
        </p:txBody>
      </p:sp>
      <p:sp>
        <p:nvSpPr>
          <p:cNvPr id="6" name="Slide Number Placeholder 5"/>
          <p:cNvSpPr>
            <a:spLocks noGrp="1"/>
          </p:cNvSpPr>
          <p:nvPr>
            <p:ph type="sldNum" sz="quarter" idx="12"/>
          </p:nvPr>
        </p:nvSpPr>
        <p:spPr/>
        <p:txBody>
          <a:bodyPr/>
          <a:lstStyle/>
          <a:p>
            <a:pPr rtl="0"/>
            <a:fld id="{34B7E4EF-A1BD-40F4-AB7B-04F084DD991D}" type="slidenum">
              <a:rPr lang="it-IT" noProof="0" smtClean="0"/>
              <a:t>‹N›</a:t>
            </a:fld>
            <a:endParaRPr lang="it-IT" noProof="0" dirty="0"/>
          </a:p>
        </p:txBody>
      </p:sp>
    </p:spTree>
    <p:extLst>
      <p:ext uri="{BB962C8B-B14F-4D97-AF65-F5344CB8AC3E}">
        <p14:creationId xmlns:p14="http://schemas.microsoft.com/office/powerpoint/2010/main" val="4076231256"/>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23/11/2025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38672730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86125" y="0"/>
            <a:ext cx="153926"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23/11/2025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003773"/>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b="1" cap="all" spc="200" baseline="0">
                <a:solidFill>
                  <a:srgbClr val="FFC000"/>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93398" y="3841"/>
            <a:ext cx="153926" cy="6858000"/>
          </a:xfrm>
          <a:prstGeom prst="rect">
            <a:avLst/>
          </a:prstGeom>
          <a:solidFill>
            <a:srgbClr val="1E3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7" name="Immagine 6">
            <a:extLst>
              <a:ext uri="{FF2B5EF4-FFF2-40B4-BE49-F238E27FC236}">
                <a16:creationId xmlns:a16="http://schemas.microsoft.com/office/drawing/2014/main" id="{716FF121-A566-26C3-0BF2-3FB4AAD1DF3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14" y="0"/>
            <a:ext cx="4883792" cy="6857829"/>
          </a:xfrm>
          <a:prstGeom prst="rect">
            <a:avLst/>
          </a:prstGeom>
          <a:noFill/>
          <a:ln>
            <a:noFill/>
          </a:ln>
        </p:spPr>
      </p:pic>
    </p:spTree>
    <p:extLst>
      <p:ext uri="{BB962C8B-B14F-4D97-AF65-F5344CB8AC3E}">
        <p14:creationId xmlns:p14="http://schemas.microsoft.com/office/powerpoint/2010/main" val="28862334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23/11/2025</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4374876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23/11/2025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382089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23/11/2025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8513796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23/11/2025</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4667642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23/11/2025</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4262024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BE9F40-5F82-B577-C398-0972E36C729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20F34DB-37A6-008E-5BDE-FC7916A0F6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F83A50C-BD08-1E64-7F41-98281E453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F84E643-9C0D-F5EB-1002-C566681CB63C}"/>
              </a:ext>
            </a:extLst>
          </p:cNvPr>
          <p:cNvSpPr>
            <a:spLocks noGrp="1"/>
          </p:cNvSpPr>
          <p:nvPr>
            <p:ph type="dt" sz="half" idx="10"/>
          </p:nvPr>
        </p:nvSpPr>
        <p:spPr/>
        <p:txBody>
          <a:bodyPr/>
          <a:lstStyle/>
          <a:p>
            <a:fld id="{08445066-170B-4486-B2CA-0D3BE7EE291D}" type="datetimeFigureOut">
              <a:rPr lang="it-IT" smtClean="0"/>
              <a:t>23/11/2025</a:t>
            </a:fld>
            <a:endParaRPr lang="it-IT"/>
          </a:p>
        </p:txBody>
      </p:sp>
      <p:sp>
        <p:nvSpPr>
          <p:cNvPr id="6" name="Segnaposto piè di pagina 5">
            <a:extLst>
              <a:ext uri="{FF2B5EF4-FFF2-40B4-BE49-F238E27FC236}">
                <a16:creationId xmlns:a16="http://schemas.microsoft.com/office/drawing/2014/main" id="{1324C057-4834-6460-5354-A3D4B8AD3EC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8456EAB-E98C-C2A0-7431-0631E9C3E4C0}"/>
              </a:ext>
            </a:extLst>
          </p:cNvPr>
          <p:cNvSpPr>
            <a:spLocks noGrp="1"/>
          </p:cNvSpPr>
          <p:nvPr>
            <p:ph type="sldNum" sz="quarter" idx="12"/>
          </p:nvPr>
        </p:nvSpPr>
        <p:spPr/>
        <p:txBody>
          <a:bodyPr/>
          <a:lstStyle/>
          <a:p>
            <a:fld id="{A3DA02A9-7D4E-4165-9C40-414145506A1B}" type="slidenum">
              <a:rPr lang="it-IT" smtClean="0"/>
              <a:t>‹N›</a:t>
            </a:fld>
            <a:endParaRPr lang="it-IT"/>
          </a:p>
        </p:txBody>
      </p:sp>
    </p:spTree>
    <p:extLst>
      <p:ext uri="{BB962C8B-B14F-4D97-AF65-F5344CB8AC3E}">
        <p14:creationId xmlns:p14="http://schemas.microsoft.com/office/powerpoint/2010/main" val="6213247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23/11/2025</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2222844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5541006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23/11/2025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4195348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23/11/2025</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2081084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23/11/2025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3202723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23/11/2025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3040992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23/11/2025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35847855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23/11/2025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548895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23/11/2025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3425376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23/11/2025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34069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image" Target="../media/image3.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theme" Target="../theme/theme8.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21" Type="http://schemas.openxmlformats.org/officeDocument/2006/relationships/theme" Target="../theme/theme9.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1BC90D0-6903-EE86-AE5F-348526EC34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316E737-B54C-1C10-E44C-BF332676E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943958E-2FC6-BC4A-9E38-4FE0BF1CF3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445066-170B-4486-B2CA-0D3BE7EE291D}" type="datetimeFigureOut">
              <a:rPr lang="it-IT" smtClean="0"/>
              <a:t>23/11/2025</a:t>
            </a:fld>
            <a:endParaRPr lang="it-IT"/>
          </a:p>
        </p:txBody>
      </p:sp>
      <p:sp>
        <p:nvSpPr>
          <p:cNvPr id="5" name="Segnaposto piè di pagina 4">
            <a:extLst>
              <a:ext uri="{FF2B5EF4-FFF2-40B4-BE49-F238E27FC236}">
                <a16:creationId xmlns:a16="http://schemas.microsoft.com/office/drawing/2014/main" id="{CF838D75-53AB-6DA3-1A00-1BFBFBB2EB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D796B681-D916-5257-F384-5B5F47D611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DA02A9-7D4E-4165-9C40-414145506A1B}" type="slidenum">
              <a:rPr lang="it-IT" smtClean="0"/>
              <a:t>‹N›</a:t>
            </a:fld>
            <a:endParaRPr lang="it-IT"/>
          </a:p>
        </p:txBody>
      </p:sp>
    </p:spTree>
    <p:extLst>
      <p:ext uri="{BB962C8B-B14F-4D97-AF65-F5344CB8AC3E}">
        <p14:creationId xmlns:p14="http://schemas.microsoft.com/office/powerpoint/2010/main" val="2737535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rtl="0"/>
            <a:fld id="{2CA46E8E-89D0-493E-ABBF-B63A9C819C41}" type="datetime1">
              <a:rPr lang="it-IT" noProof="0" smtClean="0"/>
              <a:t>23/11/2025</a:t>
            </a:fld>
            <a:endParaRPr lang="it-IT" noProof="0"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rtl="0"/>
            <a:r>
              <a:rPr lang="it-IT" noProof="0"/>
              <a:t>Piè di pagina</a:t>
            </a:r>
            <a:endParaRPr lang="it-IT" noProof="0"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rtl="0"/>
            <a:fld id="{3A98EE3D-8CD1-4C3F-BD1C-C98C9596463C}" type="slidenum">
              <a:rPr lang="it-IT" noProof="0" smtClean="0"/>
              <a:pPr/>
              <a:t>‹N›</a:t>
            </a:fld>
            <a:endParaRPr lang="it-IT" noProof="0"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0273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a:t>Fare clic per modificare lo stile del titolo</a:t>
            </a:r>
          </a:p>
        </p:txBody>
      </p:sp>
      <p:sp>
        <p:nvSpPr>
          <p:cNvPr id="3" name="Segnaposto testo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pPr rtl="0"/>
            <a:fld id="{C44BA004-748A-40DA-9EB8-A5118411F65D}" type="datetime1">
              <a:rPr lang="it-IT" noProof="0" smtClean="0"/>
              <a:t>23/11/2025</a:t>
            </a:fld>
            <a:endParaRPr lang="it-IT" noProof="0"/>
          </a:p>
        </p:txBody>
      </p:sp>
      <p:sp>
        <p:nvSpPr>
          <p:cNvPr id="5" name="Segnaposto piè di pagina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pPr rtl="0"/>
            <a:endParaRPr lang="it-IT" noProof="0"/>
          </a:p>
        </p:txBody>
      </p:sp>
      <p:sp>
        <p:nvSpPr>
          <p:cNvPr id="6" name="Segnaposto numero diapositiva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pPr rtl="0"/>
            <a:fld id="{3A98EE3D-8CD1-4C3F-BD1C-C98C9596463C}" type="slidenum">
              <a:rPr lang="it-IT" noProof="0" smtClean="0"/>
              <a:t>‹N›</a:t>
            </a:fld>
            <a:endParaRPr lang="it-IT" noProof="0"/>
          </a:p>
        </p:txBody>
      </p:sp>
      <p:cxnSp>
        <p:nvCxnSpPr>
          <p:cNvPr id="10" name="Connettore diritto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2694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85800" y="2194562"/>
            <a:ext cx="10820400" cy="4024125"/>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595360" y="6356352"/>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48A87A34-81AB-432B-8DAE-1953F412C126}" type="datetimeFigureOut">
              <a:rPr lang="en-US" smtClean="0">
                <a:solidFill>
                  <a:prstClr val="white">
                    <a:tint val="75000"/>
                  </a:prstClr>
                </a:solidFill>
              </a:rPr>
              <a:pPr defTabSz="457200"/>
              <a:t>11/23/2025</a:t>
            </a:fld>
            <a:endParaRPr lang="en-US" dirty="0">
              <a:solidFill>
                <a:prstClr val="white">
                  <a:tint val="75000"/>
                </a:prstClr>
              </a:solidFill>
            </a:endParaRPr>
          </a:p>
        </p:txBody>
      </p:sp>
      <p:sp>
        <p:nvSpPr>
          <p:cNvPr id="5" name="Footer Placeholder 4"/>
          <p:cNvSpPr>
            <a:spLocks noGrp="1"/>
          </p:cNvSpPr>
          <p:nvPr>
            <p:ph type="ftr" sz="quarter" idx="3"/>
          </p:nvPr>
        </p:nvSpPr>
        <p:spPr>
          <a:xfrm>
            <a:off x="685800" y="6355847"/>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8763000" y="381002"/>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D22F896-40B5-4ADD-8801-0D06FADFA095}" type="slidenum">
              <a:rPr lang="en-US" smtClean="0">
                <a:solidFill>
                  <a:prstClr val="white">
                    <a:tint val="75000"/>
                  </a:prstClr>
                </a:solidFill>
              </a:rPr>
              <a:pPr defTabSz="457200"/>
              <a:t>‹N›</a:t>
            </a:fld>
            <a:endParaRPr lang="en-US" dirty="0">
              <a:solidFill>
                <a:prstClr val="white">
                  <a:tint val="75000"/>
                </a:prstClr>
              </a:solidFill>
            </a:endParaRPr>
          </a:p>
        </p:txBody>
      </p:sp>
    </p:spTree>
    <p:extLst>
      <p:ext uri="{BB962C8B-B14F-4D97-AF65-F5344CB8AC3E}">
        <p14:creationId xmlns:p14="http://schemas.microsoft.com/office/powerpoint/2010/main" val="3487601704"/>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7AF4C-3955-42DF-B34A-E076F35B64E8}" type="datetimeFigureOut">
              <a:rPr lang="it-IT" smtClean="0"/>
              <a:t>23/11/2025</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2ECCDE-FDB1-43AE-9CD9-7DF22183D48B}" type="slidenum">
              <a:rPr lang="it-IT" smtClean="0"/>
              <a:t>‹N›</a:t>
            </a:fld>
            <a:endParaRPr lang="it-IT"/>
          </a:p>
        </p:txBody>
      </p:sp>
    </p:spTree>
    <p:extLst>
      <p:ext uri="{BB962C8B-B14F-4D97-AF65-F5344CB8AC3E}">
        <p14:creationId xmlns:p14="http://schemas.microsoft.com/office/powerpoint/2010/main" val="252362630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4556A12-0696-0EA8-DED1-09B95B1D9D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43CC3E5-5167-238C-688C-C93F161397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66E6391-50AE-40EA-8CFA-89968DB727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B0060B-5D96-4ED4-8E4D-001E4D66FD52}" type="datetimeFigureOut">
              <a:rPr lang="it-IT" smtClean="0"/>
              <a:t>23/11/2025</a:t>
            </a:fld>
            <a:endParaRPr lang="it-IT"/>
          </a:p>
        </p:txBody>
      </p:sp>
      <p:sp>
        <p:nvSpPr>
          <p:cNvPr id="5" name="Segnaposto piè di pagina 4">
            <a:extLst>
              <a:ext uri="{FF2B5EF4-FFF2-40B4-BE49-F238E27FC236}">
                <a16:creationId xmlns:a16="http://schemas.microsoft.com/office/drawing/2014/main" id="{3925EC7D-6F1B-817B-13D1-2031844074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E52522F-0942-B9F4-3331-CD6D1C2770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50A81-E7B5-4086-AD5C-7FF70D376193}" type="slidenum">
              <a:rPr lang="it-IT" smtClean="0"/>
              <a:t>‹N›</a:t>
            </a:fld>
            <a:endParaRPr lang="it-IT"/>
          </a:p>
        </p:txBody>
      </p:sp>
    </p:spTree>
    <p:extLst>
      <p:ext uri="{BB962C8B-B14F-4D97-AF65-F5344CB8AC3E}">
        <p14:creationId xmlns:p14="http://schemas.microsoft.com/office/powerpoint/2010/main" val="10186499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rtl="0"/>
            <a:fld id="{2CA46E8E-89D0-493E-ABBF-B63A9C819C41}" type="datetime1">
              <a:rPr lang="it-IT" noProof="0" smtClean="0"/>
              <a:t>23/11/2025</a:t>
            </a:fld>
            <a:endParaRPr lang="it-IT" noProof="0"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rtl="0"/>
            <a:r>
              <a:rPr lang="it-IT" noProof="0"/>
              <a:t>Piè di pagina</a:t>
            </a:r>
            <a:endParaRPr lang="it-IT" noProof="0"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rtl="0"/>
            <a:fld id="{3A98EE3D-8CD1-4C3F-BD1C-C98C9596463C}" type="slidenum">
              <a:rPr lang="it-IT" noProof="0" smtClean="0"/>
              <a:pPr/>
              <a:t>‹N›</a:t>
            </a:fld>
            <a:endParaRPr lang="it-IT" noProof="0"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7140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23/11/2025</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33721995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F26B43"/>
          </p15:clr>
        </p15:guide>
        <p15:guide id="2" pos="688">
          <p15:clr>
            <a:srgbClr val="F26B43"/>
          </p15:clr>
        </p15:guide>
        <p15:guide id="3" pos="7038">
          <p15:clr>
            <a:srgbClr val="F26B43"/>
          </p15:clr>
        </p15:guide>
        <p15:guide id="4" orient="horz" pos="3702">
          <p15:clr>
            <a:srgbClr val="F26B43"/>
          </p15:clr>
        </p15:guide>
        <p15:guide id="5" orient="horz" pos="4065">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23/11/2025</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11132254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F26B43"/>
          </p15:clr>
        </p15:guide>
        <p15:guide id="2" pos="688">
          <p15:clr>
            <a:srgbClr val="F26B43"/>
          </p15:clr>
        </p15:guide>
        <p15:guide id="3" pos="7038">
          <p15:clr>
            <a:srgbClr val="F26B43"/>
          </p15:clr>
        </p15:guide>
        <p15:guide id="4" orient="horz" pos="3702">
          <p15:clr>
            <a:srgbClr val="F26B43"/>
          </p15:clr>
        </p15:guide>
        <p15:guide id="5" orient="horz" pos="406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7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6.gif"/><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1.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png"/><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6096000" y="1069848"/>
            <a:ext cx="5489864" cy="3227514"/>
          </a:xfrm>
        </p:spPr>
        <p:txBody>
          <a:bodyPr>
            <a:noAutofit/>
          </a:bodyPr>
          <a:lstStyle/>
          <a:p>
            <a:r>
              <a:rPr lang="it-IT" sz="4800" dirty="0"/>
              <a:t>Approcci nutrizionali alle complicanze in chirurgia bariatrica</a:t>
            </a:r>
            <a:br>
              <a:rPr lang="it-IT" sz="4800" dirty="0"/>
            </a:br>
            <a:r>
              <a:rPr lang="it-IT" sz="2800" i="1" dirty="0">
                <a:solidFill>
                  <a:srgbClr val="CA5E78"/>
                </a:solidFill>
              </a:rPr>
              <a:t>…Quando la nutrizione artificiale diventa indispensabile</a:t>
            </a:r>
            <a:endParaRPr lang="it-IT" sz="4800" i="1" dirty="0">
              <a:solidFill>
                <a:srgbClr val="CA5E78"/>
              </a:solidFill>
            </a:endParaRP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p:txBody>
          <a:bodyPr>
            <a:normAutofit fontScale="77500" lnSpcReduction="20000"/>
          </a:bodyPr>
          <a:lstStyle/>
          <a:p>
            <a:r>
              <a:rPr lang="it-IT" sz="2800" b="1" dirty="0">
                <a:solidFill>
                  <a:srgbClr val="CA627B"/>
                </a:solidFill>
              </a:rPr>
              <a:t>Ilenia grandone md</a:t>
            </a:r>
          </a:p>
          <a:p>
            <a:r>
              <a:rPr lang="it-IT" sz="2300" b="1" dirty="0">
                <a:solidFill>
                  <a:srgbClr val="CA627B"/>
                </a:solidFill>
              </a:rPr>
              <a:t>Centro multidisciplinare per lo studio e la terapia </a:t>
            </a:r>
            <a:r>
              <a:rPr lang="it-IT" sz="2300" b="1" dirty="0" err="1">
                <a:solidFill>
                  <a:srgbClr val="CA627B"/>
                </a:solidFill>
              </a:rPr>
              <a:t>dell’obesita’</a:t>
            </a:r>
            <a:r>
              <a:rPr lang="it-IT" sz="2300" b="1" dirty="0">
                <a:solidFill>
                  <a:srgbClr val="CA627B"/>
                </a:solidFill>
              </a:rPr>
              <a:t> </a:t>
            </a:r>
            <a:r>
              <a:rPr lang="it-IT" sz="2300" b="1" dirty="0" err="1">
                <a:solidFill>
                  <a:srgbClr val="CA627B"/>
                </a:solidFill>
              </a:rPr>
              <a:t>a.osp</a:t>
            </a:r>
            <a:r>
              <a:rPr lang="it-IT" sz="2300" b="1" dirty="0">
                <a:solidFill>
                  <a:srgbClr val="CA627B"/>
                </a:solidFill>
              </a:rPr>
              <a:t>. S. maria terni</a:t>
            </a: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3498D1-4426-A7D7-A52C-0A57B614CF5E}"/>
              </a:ext>
            </a:extLst>
          </p:cNvPr>
          <p:cNvSpPr>
            <a:spLocks noGrp="1"/>
          </p:cNvSpPr>
          <p:nvPr>
            <p:ph type="title"/>
          </p:nvPr>
        </p:nvSpPr>
        <p:spPr>
          <a:xfrm>
            <a:off x="4703577" y="634946"/>
            <a:ext cx="6846166" cy="1450757"/>
          </a:xfrm>
        </p:spPr>
        <p:txBody>
          <a:bodyPr>
            <a:normAutofit/>
          </a:bodyPr>
          <a:lstStyle/>
          <a:p>
            <a:r>
              <a:rPr lang="it-IT" b="1" dirty="0">
                <a:solidFill>
                  <a:srgbClr val="002060"/>
                </a:solidFill>
                <a:effectLst>
                  <a:outerShdw blurRad="38100" dist="38100" dir="2700000" algn="tl">
                    <a:srgbClr val="000000">
                      <a:alpha val="43137"/>
                    </a:srgbClr>
                  </a:outerShdw>
                </a:effectLst>
                <a:latin typeface="+mn-lt"/>
              </a:rPr>
              <a:t>Considerazioni e ragionevoli dubbi </a:t>
            </a:r>
          </a:p>
        </p:txBody>
      </p:sp>
      <p:sp>
        <p:nvSpPr>
          <p:cNvPr id="3" name="Segnaposto contenuto 2">
            <a:extLst>
              <a:ext uri="{FF2B5EF4-FFF2-40B4-BE49-F238E27FC236}">
                <a16:creationId xmlns:a16="http://schemas.microsoft.com/office/drawing/2014/main" id="{E5267C38-D455-03A9-82E2-2D252D7E7048}"/>
              </a:ext>
            </a:extLst>
          </p:cNvPr>
          <p:cNvSpPr>
            <a:spLocks noGrp="1"/>
          </p:cNvSpPr>
          <p:nvPr>
            <p:ph idx="1"/>
          </p:nvPr>
        </p:nvSpPr>
        <p:spPr>
          <a:xfrm>
            <a:off x="4701747" y="2198914"/>
            <a:ext cx="6847996" cy="3670180"/>
          </a:xfrm>
        </p:spPr>
        <p:txBody>
          <a:bodyPr>
            <a:normAutofit/>
          </a:bodyPr>
          <a:lstStyle/>
          <a:p>
            <a:r>
              <a:rPr lang="en-US" sz="1600" dirty="0"/>
              <a:t>Therefore, despite fasting, nutritional support is mandatory, and both enteral nutrition (EN) downstream of the site of leakage (via a feeding jejunostomy or a </a:t>
            </a:r>
            <a:r>
              <a:rPr lang="en-US" sz="1600" dirty="0" err="1"/>
              <a:t>nasojejunal</a:t>
            </a:r>
            <a:r>
              <a:rPr lang="en-US" sz="1600" dirty="0"/>
              <a:t> feeding tube placed radiologically or endoscopically) and parenteral nutrition are possible and currently used. However, the role of EN in maintaining the small intestinal structure and function and in improving postoperative outcomes is well established. </a:t>
            </a:r>
            <a:r>
              <a:rPr lang="en-US" sz="1600" b="1" i="1" dirty="0">
                <a:solidFill>
                  <a:srgbClr val="FF0000"/>
                </a:solidFill>
              </a:rPr>
              <a:t>Enteral nutrients maintain the structural function that are compromised by fasting and parenteral nutrition</a:t>
            </a:r>
          </a:p>
          <a:p>
            <a:r>
              <a:rPr lang="en-US" b="1" u="sng" dirty="0"/>
              <a:t>EN was identified as an independent factor significantly associated with fistula closure </a:t>
            </a:r>
          </a:p>
          <a:p>
            <a:r>
              <a:rPr lang="en-US" sz="1600" dirty="0"/>
              <a:t>Even if EN seems to be promising, </a:t>
            </a:r>
            <a:r>
              <a:rPr lang="en-US" sz="1600" dirty="0">
                <a:highlight>
                  <a:srgbClr val="FFFF00"/>
                </a:highlight>
              </a:rPr>
              <a:t>the potential risk of increasing the leakage output related to a reflux of nutritional liquid and/or to activate digestive enzymes</a:t>
            </a:r>
            <a:r>
              <a:rPr lang="en-US" sz="1600" dirty="0"/>
              <a:t>, consequently reducing the probability of fistula closure rate or increasing the delay of fistula closure, may explain why surgeons are usually reluctant to provide EN</a:t>
            </a:r>
          </a:p>
          <a:p>
            <a:endParaRPr lang="it-IT" sz="1600" dirty="0"/>
          </a:p>
        </p:txBody>
      </p:sp>
      <p:pic>
        <p:nvPicPr>
          <p:cNvPr id="7" name="Immagine 6">
            <a:extLst>
              <a:ext uri="{FF2B5EF4-FFF2-40B4-BE49-F238E27FC236}">
                <a16:creationId xmlns:a16="http://schemas.microsoft.com/office/drawing/2014/main" id="{6DAFCB1F-9A39-363F-B465-668584766AA3}"/>
              </a:ext>
            </a:extLst>
          </p:cNvPr>
          <p:cNvPicPr>
            <a:picLocks noChangeAspect="1"/>
          </p:cNvPicPr>
          <p:nvPr/>
        </p:nvPicPr>
        <p:blipFill>
          <a:blip r:embed="rId2"/>
          <a:stretch>
            <a:fillRect/>
          </a:stretch>
        </p:blipFill>
        <p:spPr>
          <a:xfrm>
            <a:off x="634000" y="787471"/>
            <a:ext cx="3435576" cy="1417175"/>
          </a:xfrm>
          <a:prstGeom prst="rect">
            <a:avLst/>
          </a:prstGeom>
        </p:spPr>
      </p:pic>
      <p:pic>
        <p:nvPicPr>
          <p:cNvPr id="9" name="Immagine 8" descr="Immagine che contiene bilancia, dispositivo&#10;&#10;Descrizione generata automaticamente">
            <a:extLst>
              <a:ext uri="{FF2B5EF4-FFF2-40B4-BE49-F238E27FC236}">
                <a16:creationId xmlns:a16="http://schemas.microsoft.com/office/drawing/2014/main" id="{15BB9767-D781-E58B-110F-41AFA6A20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4443" y="2349517"/>
            <a:ext cx="1599923" cy="1599923"/>
          </a:xfrm>
          <a:prstGeom prst="rect">
            <a:avLst/>
          </a:prstGeom>
        </p:spPr>
      </p:pic>
      <p:pic>
        <p:nvPicPr>
          <p:cNvPr id="5" name="Immagine 4">
            <a:extLst>
              <a:ext uri="{FF2B5EF4-FFF2-40B4-BE49-F238E27FC236}">
                <a16:creationId xmlns:a16="http://schemas.microsoft.com/office/drawing/2014/main" id="{E596CD8A-7C5A-9118-9FC7-646C35A8702B}"/>
              </a:ext>
            </a:extLst>
          </p:cNvPr>
          <p:cNvPicPr>
            <a:picLocks noChangeAspect="1"/>
          </p:cNvPicPr>
          <p:nvPr/>
        </p:nvPicPr>
        <p:blipFill>
          <a:blip r:embed="rId4"/>
          <a:stretch>
            <a:fillRect/>
          </a:stretch>
        </p:blipFill>
        <p:spPr>
          <a:xfrm>
            <a:off x="621064" y="4110309"/>
            <a:ext cx="3446682" cy="642121"/>
          </a:xfrm>
          <a:prstGeom prst="rect">
            <a:avLst/>
          </a:prstGeom>
        </p:spPr>
      </p:pic>
    </p:spTree>
    <p:extLst>
      <p:ext uri="{BB962C8B-B14F-4D97-AF65-F5344CB8AC3E}">
        <p14:creationId xmlns:p14="http://schemas.microsoft.com/office/powerpoint/2010/main" val="2693421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7">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olo 1">
            <a:extLst>
              <a:ext uri="{FF2B5EF4-FFF2-40B4-BE49-F238E27FC236}">
                <a16:creationId xmlns:a16="http://schemas.microsoft.com/office/drawing/2014/main" id="{A2A50556-6E1B-1FB6-B9C3-8384F694E773}"/>
              </a:ext>
            </a:extLst>
          </p:cNvPr>
          <p:cNvSpPr>
            <a:spLocks noGrp="1"/>
          </p:cNvSpPr>
          <p:nvPr>
            <p:ph type="title"/>
          </p:nvPr>
        </p:nvSpPr>
        <p:spPr>
          <a:xfrm>
            <a:off x="477078" y="516835"/>
            <a:ext cx="3100136" cy="2103875"/>
          </a:xfrm>
        </p:spPr>
        <p:txBody>
          <a:bodyPr>
            <a:normAutofit/>
          </a:bodyPr>
          <a:lstStyle/>
          <a:p>
            <a:r>
              <a:rPr lang="it-IT" sz="3200" b="1" dirty="0">
                <a:solidFill>
                  <a:srgbClr val="FF0000"/>
                </a:solidFill>
                <a:effectLst>
                  <a:outerShdw blurRad="38100" dist="38100" dir="2700000" algn="tl">
                    <a:srgbClr val="000000">
                      <a:alpha val="43137"/>
                    </a:srgbClr>
                  </a:outerShdw>
                </a:effectLst>
              </a:rPr>
              <a:t>Ci vuole un po’ di …intraprendenza</a:t>
            </a:r>
          </a:p>
        </p:txBody>
      </p:sp>
      <p:cxnSp>
        <p:nvCxnSpPr>
          <p:cNvPr id="35" name="Straight Connector 29">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Immagine 3">
            <a:extLst>
              <a:ext uri="{FF2B5EF4-FFF2-40B4-BE49-F238E27FC236}">
                <a16:creationId xmlns:a16="http://schemas.microsoft.com/office/drawing/2014/main" id="{1D108489-211F-A5DD-50A8-C1331C83B609}"/>
              </a:ext>
            </a:extLst>
          </p:cNvPr>
          <p:cNvPicPr>
            <a:picLocks noChangeAspect="1"/>
          </p:cNvPicPr>
          <p:nvPr/>
        </p:nvPicPr>
        <p:blipFill rotWithShape="1">
          <a:blip r:embed="rId2"/>
          <a:srcRect l="2010" r="18155"/>
          <a:stretch/>
        </p:blipFill>
        <p:spPr>
          <a:xfrm>
            <a:off x="4075043" y="10"/>
            <a:ext cx="8111272" cy="6857990"/>
          </a:xfrm>
          <a:prstGeom prst="rect">
            <a:avLst/>
          </a:prstGeom>
        </p:spPr>
      </p:pic>
      <p:pic>
        <p:nvPicPr>
          <p:cNvPr id="5" name="Immagine 4">
            <a:extLst>
              <a:ext uri="{FF2B5EF4-FFF2-40B4-BE49-F238E27FC236}">
                <a16:creationId xmlns:a16="http://schemas.microsoft.com/office/drawing/2014/main" id="{45643D58-F646-79C1-AA88-25EFFCD7CE79}"/>
              </a:ext>
            </a:extLst>
          </p:cNvPr>
          <p:cNvPicPr>
            <a:picLocks noChangeAspect="1"/>
          </p:cNvPicPr>
          <p:nvPr/>
        </p:nvPicPr>
        <p:blipFill>
          <a:blip r:embed="rId3"/>
          <a:stretch>
            <a:fillRect/>
          </a:stretch>
        </p:blipFill>
        <p:spPr>
          <a:xfrm>
            <a:off x="295817" y="3703811"/>
            <a:ext cx="5103161" cy="2364634"/>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4E40B09E-B38D-7BCE-90F7-3FD99BC802C7}"/>
              </a:ext>
            </a:extLst>
          </p:cNvPr>
          <p:cNvPicPr>
            <a:picLocks noChangeAspect="1"/>
          </p:cNvPicPr>
          <p:nvPr/>
        </p:nvPicPr>
        <p:blipFill>
          <a:blip r:embed="rId4"/>
          <a:stretch>
            <a:fillRect/>
          </a:stretch>
        </p:blipFill>
        <p:spPr>
          <a:xfrm>
            <a:off x="0" y="6178044"/>
            <a:ext cx="2282150" cy="681971"/>
          </a:xfrm>
          <a:prstGeom prst="rect">
            <a:avLst/>
          </a:prstGeom>
        </p:spPr>
      </p:pic>
      <p:sp>
        <p:nvSpPr>
          <p:cNvPr id="8" name="CasellaDiTesto 7">
            <a:extLst>
              <a:ext uri="{FF2B5EF4-FFF2-40B4-BE49-F238E27FC236}">
                <a16:creationId xmlns:a16="http://schemas.microsoft.com/office/drawing/2014/main" id="{33A1230C-CA74-32C0-1824-5DAD5A9B6E12}"/>
              </a:ext>
            </a:extLst>
          </p:cNvPr>
          <p:cNvSpPr txBox="1"/>
          <p:nvPr/>
        </p:nvSpPr>
        <p:spPr>
          <a:xfrm>
            <a:off x="1868470" y="630564"/>
            <a:ext cx="8111272" cy="55399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try to use enteral  nutrition and avoid parenteral nutrition at all cost”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Management Algorithm for Leaks Following Laparoscopic Sleeve Gastrectomy</a:t>
            </a:r>
            <a:r>
              <a:rPr kumimoji="0" lang="it-IT" sz="1200" b="0" i="1"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it-IT" sz="1200" b="0" i="1" u="none" strike="noStrike" kern="1200" cap="none" spc="0" normalizeH="0" baseline="0" noProof="0" dirty="0" err="1">
                <a:ln>
                  <a:noFill/>
                </a:ln>
                <a:solidFill>
                  <a:prstClr val="black"/>
                </a:solidFill>
                <a:effectLst/>
                <a:uLnTx/>
                <a:uFillTx/>
                <a:latin typeface="Calibri" panose="020F0502020204030204"/>
                <a:ea typeface="+mn-ea"/>
                <a:cs typeface="+mn-cs"/>
              </a:rPr>
              <a:t>Nimeri</a:t>
            </a:r>
            <a:r>
              <a:rPr kumimoji="0" lang="it-IT" sz="1200" b="0" i="1"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it-IT" sz="1200" b="0" i="1" u="none" strike="noStrike" kern="1200" cap="none" spc="0" normalizeH="0" baseline="0" noProof="0" dirty="0" err="1">
                <a:ln>
                  <a:noFill/>
                </a:ln>
                <a:solidFill>
                  <a:prstClr val="black"/>
                </a:solidFill>
                <a:effectLst/>
                <a:uLnTx/>
                <a:uFillTx/>
                <a:latin typeface="Calibri" panose="020F0502020204030204"/>
                <a:ea typeface="+mn-ea"/>
                <a:cs typeface="+mn-cs"/>
              </a:rPr>
              <a:t>Ob</a:t>
            </a:r>
            <a:r>
              <a:rPr kumimoji="0" lang="it-IT" sz="12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200" b="0" i="1" u="none" strike="noStrike" kern="1200" cap="none" spc="0" normalizeH="0" baseline="0" noProof="0" dirty="0" err="1">
                <a:ln>
                  <a:noFill/>
                </a:ln>
                <a:solidFill>
                  <a:prstClr val="black"/>
                </a:solidFill>
                <a:effectLst/>
                <a:uLnTx/>
                <a:uFillTx/>
                <a:latin typeface="Calibri" panose="020F0502020204030204"/>
                <a:ea typeface="+mn-ea"/>
                <a:cs typeface="+mn-cs"/>
              </a:rPr>
              <a:t>Surg</a:t>
            </a:r>
            <a:r>
              <a:rPr kumimoji="0" lang="it-IT" sz="1200" b="0" i="1" u="none" strike="noStrike" kern="1200" cap="none" spc="0" normalizeH="0" baseline="0" noProof="0" dirty="0">
                <a:ln>
                  <a:noFill/>
                </a:ln>
                <a:solidFill>
                  <a:prstClr val="black"/>
                </a:solidFill>
                <a:effectLst/>
                <a:uLnTx/>
                <a:uFillTx/>
                <a:latin typeface="Calibri" panose="020F0502020204030204"/>
                <a:ea typeface="+mn-ea"/>
                <a:cs typeface="+mn-cs"/>
              </a:rPr>
              <a:t> 2015</a:t>
            </a:r>
          </a:p>
        </p:txBody>
      </p:sp>
      <p:sp>
        <p:nvSpPr>
          <p:cNvPr id="12" name="CasellaDiTesto 11">
            <a:extLst>
              <a:ext uri="{FF2B5EF4-FFF2-40B4-BE49-F238E27FC236}">
                <a16:creationId xmlns:a16="http://schemas.microsoft.com/office/drawing/2014/main" id="{BDFF16E9-E150-782A-1DA0-B7D7204D2473}"/>
              </a:ext>
            </a:extLst>
          </p:cNvPr>
          <p:cNvSpPr txBox="1"/>
          <p:nvPr/>
        </p:nvSpPr>
        <p:spPr>
          <a:xfrm>
            <a:off x="4519390" y="1684933"/>
            <a:ext cx="6551733" cy="1169551"/>
          </a:xfrm>
          <a:prstGeom prst="rect">
            <a:avLst/>
          </a:prstGeom>
          <a:ln w="57150"/>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scadia Code Light" panose="020B0609020000020004" pitchFamily="49" charset="0"/>
                <a:ea typeface="Cascadia Code Light" panose="020B0609020000020004" pitchFamily="49" charset="0"/>
                <a:cs typeface="Cascadia Code Light" panose="020B0609020000020004" pitchFamily="49" charset="0"/>
              </a:rPr>
              <a:t>“EN and TPN are already used in daily practice, but some surgeons are often reluctant to use EN… Nutrients via the GI tract stimulate a complex response that has implications on body composition and immunologic integrity…”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err="1">
                <a:ln>
                  <a:noFill/>
                </a:ln>
                <a:solidFill>
                  <a:prstClr val="black"/>
                </a:solidFill>
                <a:effectLst/>
                <a:uLnTx/>
                <a:uFillTx/>
                <a:latin typeface="Calibri" panose="020F0502020204030204"/>
                <a:ea typeface="Cascadia Code Light" panose="020B0609020000020004" pitchFamily="49" charset="0"/>
                <a:cs typeface="Cascadia Code Light" panose="020B0609020000020004" pitchFamily="49" charset="0"/>
              </a:rPr>
              <a:t>Gronnier</a:t>
            </a:r>
            <a:r>
              <a:rPr kumimoji="0" lang="fr-FR" sz="1200" b="0" i="1" u="none" strike="noStrike" kern="1200" cap="none" spc="0" normalizeH="0" baseline="0" noProof="0" dirty="0">
                <a:ln>
                  <a:noFill/>
                </a:ln>
                <a:solidFill>
                  <a:prstClr val="black"/>
                </a:solidFill>
                <a:effectLst/>
                <a:uLnTx/>
                <a:uFillTx/>
                <a:latin typeface="Calibri" panose="020F0502020204030204"/>
                <a:ea typeface="Cascadia Code Light" panose="020B0609020000020004" pitchFamily="49" charset="0"/>
                <a:cs typeface="Cascadia Code Light" panose="020B0609020000020004" pitchFamily="49" charset="0"/>
              </a:rPr>
              <a:t> et al. Trials (2020) </a:t>
            </a:r>
            <a:endParaRPr kumimoji="0" lang="it-IT" sz="1200" b="0" i="1" u="none" strike="noStrike" kern="1200" cap="none" spc="0" normalizeH="0" baseline="0" noProof="0" dirty="0">
              <a:ln>
                <a:noFill/>
              </a:ln>
              <a:solidFill>
                <a:prstClr val="black"/>
              </a:solidFill>
              <a:effectLst/>
              <a:uLnTx/>
              <a:uFillTx/>
              <a:latin typeface="Calibri" panose="020F0502020204030204"/>
              <a:ea typeface="Cascadia Code Light" panose="020B0609020000020004" pitchFamily="49" charset="0"/>
              <a:cs typeface="Cascadia Code Light" panose="020B0609020000020004" pitchFamily="49" charset="0"/>
            </a:endParaRPr>
          </a:p>
        </p:txBody>
      </p:sp>
      <p:pic>
        <p:nvPicPr>
          <p:cNvPr id="33" name="Segnaposto contenuto 32" descr="Immagine che contiene testo&#10;&#10;Descrizione generata automaticamente">
            <a:extLst>
              <a:ext uri="{FF2B5EF4-FFF2-40B4-BE49-F238E27FC236}">
                <a16:creationId xmlns:a16="http://schemas.microsoft.com/office/drawing/2014/main" id="{81B7509B-26DB-6FA4-C04A-99B4A1FB6B4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139893" y="2969069"/>
            <a:ext cx="4931229" cy="3693471"/>
          </a:xfrm>
        </p:spPr>
      </p:pic>
    </p:spTree>
    <p:extLst>
      <p:ext uri="{BB962C8B-B14F-4D97-AF65-F5344CB8AC3E}">
        <p14:creationId xmlns:p14="http://schemas.microsoft.com/office/powerpoint/2010/main" val="376215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0F35747-2822-4D06-BE10-CD33AC6B0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C2C4466-5B1B-4361-B9D9-39ED9A8A3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D9E8048E-BEB7-5025-57E7-E03DD83B25CD}"/>
              </a:ext>
            </a:extLst>
          </p:cNvPr>
          <p:cNvSpPr>
            <a:spLocks noGrp="1"/>
          </p:cNvSpPr>
          <p:nvPr>
            <p:ph type="title"/>
          </p:nvPr>
        </p:nvSpPr>
        <p:spPr>
          <a:xfrm>
            <a:off x="1097280" y="516835"/>
            <a:ext cx="5977937" cy="1666501"/>
          </a:xfrm>
        </p:spPr>
        <p:txBody>
          <a:bodyPr>
            <a:normAutofit/>
          </a:bodyPr>
          <a:lstStyle/>
          <a:p>
            <a:r>
              <a:rPr lang="it-IT" sz="4000" b="1" dirty="0">
                <a:solidFill>
                  <a:srgbClr val="FFFFFF"/>
                </a:solidFill>
              </a:rPr>
              <a:t>La sfida dei fabbisogni</a:t>
            </a:r>
          </a:p>
        </p:txBody>
      </p:sp>
      <p:sp>
        <p:nvSpPr>
          <p:cNvPr id="3" name="Segnaposto contenuto 2">
            <a:extLst>
              <a:ext uri="{FF2B5EF4-FFF2-40B4-BE49-F238E27FC236}">
                <a16:creationId xmlns:a16="http://schemas.microsoft.com/office/drawing/2014/main" id="{D24E0550-44AE-6804-A0E6-839505F8AF8A}"/>
              </a:ext>
            </a:extLst>
          </p:cNvPr>
          <p:cNvSpPr>
            <a:spLocks noGrp="1"/>
          </p:cNvSpPr>
          <p:nvPr>
            <p:ph idx="1"/>
          </p:nvPr>
        </p:nvSpPr>
        <p:spPr>
          <a:xfrm>
            <a:off x="1097279" y="2236304"/>
            <a:ext cx="5977938" cy="4335946"/>
          </a:xfrm>
        </p:spPr>
        <p:txBody>
          <a:bodyPr>
            <a:normAutofit lnSpcReduction="10000"/>
          </a:bodyPr>
          <a:lstStyle/>
          <a:p>
            <a:r>
              <a:rPr lang="en-US" sz="1800" b="1" dirty="0">
                <a:solidFill>
                  <a:srgbClr val="FFFFFF"/>
                </a:solidFill>
              </a:rPr>
              <a:t>Common goals  for nutrition support in post–bariatric surgery patients include nutrition repletion, avoiding overfeeding, preserving lean body mass, and promoting wound healing.</a:t>
            </a:r>
          </a:p>
          <a:p>
            <a:r>
              <a:rPr lang="en-US" sz="1400" i="1" dirty="0">
                <a:solidFill>
                  <a:srgbClr val="FFFFFF"/>
                </a:solidFill>
              </a:rPr>
              <a:t>Indirect calorimetry is considered the gold standard for determining resting energy expenditure (REE) in hospitalized patients and should be used in the post–bariatric surgery patient if available. </a:t>
            </a:r>
          </a:p>
          <a:p>
            <a:r>
              <a:rPr lang="en-US" sz="1400" dirty="0">
                <a:solidFill>
                  <a:srgbClr val="FFFFFF"/>
                </a:solidFill>
              </a:rPr>
              <a:t>However, many institutions do not have access to indirect calorimetry, and clinicians must use predictive equations to estimate REE. </a:t>
            </a:r>
          </a:p>
          <a:p>
            <a:r>
              <a:rPr lang="en-US" sz="1400" dirty="0">
                <a:solidFill>
                  <a:srgbClr val="FFFFFF"/>
                </a:solidFill>
              </a:rPr>
              <a:t>It is challenging to meet the unique nutrition requirements of post–bariatric surgery patients, and clinicians wonder whether it is safe for complicated bariatric patients </a:t>
            </a:r>
            <a:r>
              <a:rPr lang="en-US" sz="1400" b="1" dirty="0">
                <a:solidFill>
                  <a:srgbClr val="FFFF00"/>
                </a:solidFill>
              </a:rPr>
              <a:t>to lose weight while on nutrition support</a:t>
            </a:r>
            <a:r>
              <a:rPr lang="en-US" sz="1400" dirty="0">
                <a:solidFill>
                  <a:srgbClr val="FFFFFF"/>
                </a:solidFill>
              </a:rPr>
              <a:t>.</a:t>
            </a:r>
          </a:p>
          <a:p>
            <a:r>
              <a:rPr lang="en-US" sz="1400" dirty="0">
                <a:solidFill>
                  <a:srgbClr val="FFFFFF"/>
                </a:solidFill>
              </a:rPr>
              <a:t>Although there is a lack of published research in the area, expert opinion suggests goals for nutrition support in post–bariatric surgery patients to include </a:t>
            </a:r>
          </a:p>
          <a:p>
            <a:r>
              <a:rPr lang="en-US" sz="1700" b="1" dirty="0">
                <a:solidFill>
                  <a:srgbClr val="FFFF00"/>
                </a:solidFill>
              </a:rPr>
              <a:t>nutrition repletion, avoiding overfeeding, preserving lean body mass, promoting wound healing, and continuing previously planned weight loss when possible.</a:t>
            </a:r>
            <a:endParaRPr lang="it-IT" sz="1400" b="1" dirty="0">
              <a:solidFill>
                <a:srgbClr val="FFFF00"/>
              </a:solidFill>
            </a:endParaRPr>
          </a:p>
        </p:txBody>
      </p:sp>
      <p:sp>
        <p:nvSpPr>
          <p:cNvPr id="25" name="Rectangle 24">
            <a:extLst>
              <a:ext uri="{FF2B5EF4-FFF2-40B4-BE49-F238E27FC236}">
                <a16:creationId xmlns:a16="http://schemas.microsoft.com/office/drawing/2014/main" id="{FD745DAE-5A8A-44FA-937C-CD65CF7A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magine 6">
            <a:extLst>
              <a:ext uri="{FF2B5EF4-FFF2-40B4-BE49-F238E27FC236}">
                <a16:creationId xmlns:a16="http://schemas.microsoft.com/office/drawing/2014/main" id="{C267E013-A5B1-A8DB-2C6B-62107AB82285}"/>
              </a:ext>
            </a:extLst>
          </p:cNvPr>
          <p:cNvPicPr>
            <a:picLocks noChangeAspect="1"/>
          </p:cNvPicPr>
          <p:nvPr/>
        </p:nvPicPr>
        <p:blipFill>
          <a:blip r:embed="rId2"/>
          <a:stretch>
            <a:fillRect/>
          </a:stretch>
        </p:blipFill>
        <p:spPr>
          <a:xfrm>
            <a:off x="8084579" y="1129670"/>
            <a:ext cx="3609294" cy="1300555"/>
          </a:xfrm>
          <a:prstGeom prst="rect">
            <a:avLst/>
          </a:prstGeom>
        </p:spPr>
      </p:pic>
      <p:sp>
        <p:nvSpPr>
          <p:cNvPr id="27" name="Rectangle 26">
            <a:extLst>
              <a:ext uri="{FF2B5EF4-FFF2-40B4-BE49-F238E27FC236}">
                <a16:creationId xmlns:a16="http://schemas.microsoft.com/office/drawing/2014/main" id="{67696AA1-B1DD-4C75-9AC1-69EE9F65F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339699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id="{45C760A6-E72C-297F-D3CE-A80B815962B2}"/>
              </a:ext>
            </a:extLst>
          </p:cNvPr>
          <p:cNvPicPr>
            <a:picLocks noChangeAspect="1"/>
          </p:cNvPicPr>
          <p:nvPr/>
        </p:nvPicPr>
        <p:blipFill>
          <a:blip r:embed="rId3"/>
          <a:stretch>
            <a:fillRect/>
          </a:stretch>
        </p:blipFill>
        <p:spPr>
          <a:xfrm>
            <a:off x="8084579" y="4410331"/>
            <a:ext cx="3609294" cy="1335439"/>
          </a:xfrm>
          <a:prstGeom prst="rect">
            <a:avLst/>
          </a:prstGeom>
        </p:spPr>
      </p:pic>
      <p:pic>
        <p:nvPicPr>
          <p:cNvPr id="8" name="Immagine 7">
            <a:extLst>
              <a:ext uri="{FF2B5EF4-FFF2-40B4-BE49-F238E27FC236}">
                <a16:creationId xmlns:a16="http://schemas.microsoft.com/office/drawing/2014/main" id="{01C8EFD6-FFAF-E5FB-8118-1C452501E462}"/>
              </a:ext>
            </a:extLst>
          </p:cNvPr>
          <p:cNvPicPr>
            <a:picLocks noChangeAspect="1"/>
          </p:cNvPicPr>
          <p:nvPr/>
        </p:nvPicPr>
        <p:blipFill>
          <a:blip r:embed="rId4"/>
          <a:stretch>
            <a:fillRect/>
          </a:stretch>
        </p:blipFill>
        <p:spPr>
          <a:xfrm>
            <a:off x="8020571" y="2422450"/>
            <a:ext cx="3580611" cy="2013099"/>
          </a:xfrm>
          <a:prstGeom prst="rect">
            <a:avLst/>
          </a:prstGeom>
          <a:ln>
            <a:noFill/>
          </a:ln>
          <a:effectLst>
            <a:softEdge rad="317500"/>
          </a:effectLst>
        </p:spPr>
      </p:pic>
    </p:spTree>
    <p:extLst>
      <p:ext uri="{BB962C8B-B14F-4D97-AF65-F5344CB8AC3E}">
        <p14:creationId xmlns:p14="http://schemas.microsoft.com/office/powerpoint/2010/main" val="1162733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9C4BB8-4FE8-ADAF-D351-B7716475A232}"/>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2A28EAA8-FF24-C765-7B40-59178AFFDE26}"/>
              </a:ext>
            </a:extLst>
          </p:cNvPr>
          <p:cNvSpPr>
            <a:spLocks noGrp="1"/>
          </p:cNvSpPr>
          <p:nvPr>
            <p:ph idx="1"/>
          </p:nvPr>
        </p:nvSpPr>
        <p:spPr>
          <a:xfrm>
            <a:off x="325755" y="416984"/>
            <a:ext cx="11445240" cy="4023360"/>
          </a:xfrm>
        </p:spPr>
        <p:txBody>
          <a:bodyPr>
            <a:normAutofit/>
          </a:bodyPr>
          <a:lstStyle/>
          <a:p>
            <a:r>
              <a:rPr lang="en-US" sz="2400" dirty="0">
                <a:solidFill>
                  <a:schemeClr val="bg1"/>
                </a:solidFill>
              </a:rPr>
              <a:t>When PN support is required for patients undergoing bariatric surgery CPGs from the American Society for Parenteral and Enteral Nutrition recommend a high-nitrogen (1.2 g/kg actual or 2 to 2.5 g/kg ideal weight of amino acid), low-energy (50 to 70% estimated requirements) formulation . This type of formulation also avoids overfeeding…</a:t>
            </a:r>
            <a:endParaRPr lang="it-IT" sz="2400" dirty="0">
              <a:solidFill>
                <a:schemeClr val="bg1"/>
              </a:solidFill>
            </a:endParaRPr>
          </a:p>
        </p:txBody>
      </p:sp>
      <p:pic>
        <p:nvPicPr>
          <p:cNvPr id="5" name="Immagine 4">
            <a:extLst>
              <a:ext uri="{FF2B5EF4-FFF2-40B4-BE49-F238E27FC236}">
                <a16:creationId xmlns:a16="http://schemas.microsoft.com/office/drawing/2014/main" id="{B428B2B8-60E8-6993-D1AB-CF63B0641B7E}"/>
              </a:ext>
            </a:extLst>
          </p:cNvPr>
          <p:cNvPicPr>
            <a:picLocks noChangeAspect="1"/>
          </p:cNvPicPr>
          <p:nvPr/>
        </p:nvPicPr>
        <p:blipFill>
          <a:blip r:embed="rId2"/>
          <a:stretch>
            <a:fillRect/>
          </a:stretch>
        </p:blipFill>
        <p:spPr>
          <a:xfrm>
            <a:off x="7175737" y="1867741"/>
            <a:ext cx="4595258" cy="457240"/>
          </a:xfrm>
          <a:prstGeom prst="rect">
            <a:avLst/>
          </a:prstGeom>
        </p:spPr>
      </p:pic>
      <p:sp>
        <p:nvSpPr>
          <p:cNvPr id="9" name="CasellaDiTesto 8">
            <a:extLst>
              <a:ext uri="{FF2B5EF4-FFF2-40B4-BE49-F238E27FC236}">
                <a16:creationId xmlns:a16="http://schemas.microsoft.com/office/drawing/2014/main" id="{13B32DD5-E0DE-3FD3-A80F-FA15121BC6F2}"/>
              </a:ext>
            </a:extLst>
          </p:cNvPr>
          <p:cNvSpPr txBox="1"/>
          <p:nvPr/>
        </p:nvSpPr>
        <p:spPr>
          <a:xfrm>
            <a:off x="421005" y="2828835"/>
            <a:ext cx="11349990" cy="24006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The A.S.P.E.N. clinical guidelines suggested a trial of hypocaloric, high-protein diets in obese hospitalized patients, noting that outcomes were at least equivalent to </a:t>
            </a:r>
            <a:r>
              <a:rPr kumimoji="0" lang="en-US" sz="1800" b="0" i="0" u="none" strike="noStrike" kern="1200" cap="none" spc="0" normalizeH="0" baseline="0" noProof="0" dirty="0" err="1">
                <a:ln>
                  <a:noFill/>
                </a:ln>
                <a:solidFill>
                  <a:srgbClr val="FFFF00"/>
                </a:solidFill>
                <a:effectLst/>
                <a:uLnTx/>
                <a:uFillTx/>
                <a:latin typeface="Arial Narrow" panose="020B0606020202030204" pitchFamily="34" charset="0"/>
                <a:ea typeface="+mn-ea"/>
                <a:cs typeface="+mn-cs"/>
              </a:rPr>
              <a:t>eucaloric</a:t>
            </a:r>
            <a:r>
              <a:rPr kumimoji="0" lang="en-US" sz="1800" b="0"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 high-protein feedings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Hypocaloric feedings of 50%–70% of estimated energy requirements based on predictive equations or &lt;14 kcal/kg actual body weight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High protein feedings of 1.2 g/kg actual weight or 2–2.5 g/kg ideal body weight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endParaRPr>
          </a:p>
        </p:txBody>
      </p:sp>
      <p:pic>
        <p:nvPicPr>
          <p:cNvPr id="11" name="Immagine 10">
            <a:extLst>
              <a:ext uri="{FF2B5EF4-FFF2-40B4-BE49-F238E27FC236}">
                <a16:creationId xmlns:a16="http://schemas.microsoft.com/office/drawing/2014/main" id="{EEDDD837-2005-9DE5-2E5A-C9E0D55C6D3F}"/>
              </a:ext>
            </a:extLst>
          </p:cNvPr>
          <p:cNvPicPr>
            <a:picLocks noChangeAspect="1"/>
          </p:cNvPicPr>
          <p:nvPr/>
        </p:nvPicPr>
        <p:blipFill>
          <a:blip r:embed="rId3"/>
          <a:stretch>
            <a:fillRect/>
          </a:stretch>
        </p:blipFill>
        <p:spPr>
          <a:xfrm>
            <a:off x="9473366" y="5037587"/>
            <a:ext cx="2469094" cy="853514"/>
          </a:xfrm>
          <a:prstGeom prst="rect">
            <a:avLst/>
          </a:prstGeom>
        </p:spPr>
      </p:pic>
      <p:sp>
        <p:nvSpPr>
          <p:cNvPr id="13" name="CasellaDiTesto 12">
            <a:extLst>
              <a:ext uri="{FF2B5EF4-FFF2-40B4-BE49-F238E27FC236}">
                <a16:creationId xmlns:a16="http://schemas.microsoft.com/office/drawing/2014/main" id="{D0FB368D-28E3-5DCD-3D65-7966C99F3D26}"/>
              </a:ext>
            </a:extLst>
          </p:cNvPr>
          <p:cNvSpPr txBox="1"/>
          <p:nvPr/>
        </p:nvSpPr>
        <p:spPr>
          <a:xfrm>
            <a:off x="163815" y="5324475"/>
            <a:ext cx="8932560" cy="1323439"/>
          </a:xfrm>
          <a:prstGeom prst="rect">
            <a:avLst/>
          </a:prstGeom>
          <a:ln w="57150"/>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Despite continued recommendations for checking serum protein levels (serum albumin and prealbumin), it is now well known that these laboratory tests are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ea typeface="+mn-ea"/>
                <a:cs typeface="+mn-cs"/>
              </a:rPr>
              <a:t>not reliable biomarkers of adequate protein intake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or nutrition. Serum albumin and prealbumin are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ea typeface="+mn-ea"/>
                <a:cs typeface="+mn-cs"/>
              </a:rPr>
              <a:t>negative acute phase responders and decrease in response to inflammation, infection, surgery, and trauma</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Chronic levels of low-grade inflammation associated with obesity further complicate the use of serum albumin and prealbumin values.</a:t>
            </a:r>
          </a:p>
        </p:txBody>
      </p:sp>
    </p:spTree>
    <p:extLst>
      <p:ext uri="{BB962C8B-B14F-4D97-AF65-F5344CB8AC3E}">
        <p14:creationId xmlns:p14="http://schemas.microsoft.com/office/powerpoint/2010/main" val="3775566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902A94-CE6E-163D-3F9C-B26C5940A2D3}"/>
              </a:ext>
            </a:extLst>
          </p:cNvPr>
          <p:cNvSpPr>
            <a:spLocks noGrp="1"/>
          </p:cNvSpPr>
          <p:nvPr>
            <p:ph type="title"/>
          </p:nvPr>
        </p:nvSpPr>
        <p:spPr>
          <a:xfrm>
            <a:off x="480059" y="2424959"/>
            <a:ext cx="10058400" cy="1450757"/>
          </a:xfrm>
        </p:spPr>
        <p:txBody>
          <a:bodyPr>
            <a:normAutofit fontScale="90000"/>
          </a:bodyPr>
          <a:lstStyle/>
          <a:p>
            <a:r>
              <a:rPr lang="en-US" dirty="0">
                <a:solidFill>
                  <a:srgbClr val="C00000"/>
                </a:solidFill>
                <a:effectLst>
                  <a:outerShdw blurRad="38100" dist="38100" dir="2700000" algn="tl">
                    <a:srgbClr val="000000">
                      <a:alpha val="43137"/>
                    </a:srgbClr>
                  </a:outerShdw>
                </a:effectLst>
                <a:latin typeface="Arial Narrow" panose="020B0606020202030204" pitchFamily="34" charset="0"/>
              </a:rPr>
              <a:t>There is no justification to make obese patients fast admitting the existence of body reserves. </a:t>
            </a:r>
            <a:br>
              <a:rPr lang="en-US" dirty="0">
                <a:solidFill>
                  <a:srgbClr val="C00000"/>
                </a:solidFill>
                <a:effectLst>
                  <a:outerShdw blurRad="38100" dist="38100" dir="2700000" algn="tl">
                    <a:srgbClr val="000000">
                      <a:alpha val="43137"/>
                    </a:srgbClr>
                  </a:outerShdw>
                </a:effectLst>
                <a:latin typeface="Arial Narrow" panose="020B0606020202030204" pitchFamily="34" charset="0"/>
              </a:rPr>
            </a:br>
            <a:r>
              <a:rPr lang="en-US" dirty="0">
                <a:solidFill>
                  <a:srgbClr val="C00000"/>
                </a:solidFill>
                <a:effectLst>
                  <a:outerShdw blurRad="38100" dist="38100" dir="2700000" algn="tl">
                    <a:srgbClr val="000000">
                      <a:alpha val="43137"/>
                    </a:srgbClr>
                  </a:outerShdw>
                </a:effectLst>
                <a:latin typeface="Arial Narrow" panose="020B0606020202030204" pitchFamily="34" charset="0"/>
              </a:rPr>
              <a:t>Such practice exacerbates the loss of lean body mass and induces the development of sarcopenia.</a:t>
            </a:r>
            <a:br>
              <a:rPr lang="it-IT" dirty="0">
                <a:solidFill>
                  <a:srgbClr val="C00000"/>
                </a:solidFill>
                <a:effectLst>
                  <a:outerShdw blurRad="38100" dist="38100" dir="2700000" algn="tl">
                    <a:srgbClr val="000000">
                      <a:alpha val="43137"/>
                    </a:srgbClr>
                  </a:outerShdw>
                </a:effectLst>
                <a:latin typeface="Arial Narrow" panose="020B0606020202030204" pitchFamily="34" charset="0"/>
              </a:rPr>
            </a:br>
            <a:endParaRPr lang="it-IT" dirty="0">
              <a:solidFill>
                <a:srgbClr val="C00000"/>
              </a:solidFill>
              <a:effectLst>
                <a:outerShdw blurRad="38100" dist="38100" dir="2700000" algn="tl">
                  <a:srgbClr val="000000">
                    <a:alpha val="43137"/>
                  </a:srgbClr>
                </a:outerShdw>
              </a:effectLst>
            </a:endParaRPr>
          </a:p>
        </p:txBody>
      </p:sp>
      <p:pic>
        <p:nvPicPr>
          <p:cNvPr id="5" name="Immagine 4">
            <a:extLst>
              <a:ext uri="{FF2B5EF4-FFF2-40B4-BE49-F238E27FC236}">
                <a16:creationId xmlns:a16="http://schemas.microsoft.com/office/drawing/2014/main" id="{320AD267-3855-938A-5A1F-3B110A89A1C9}"/>
              </a:ext>
            </a:extLst>
          </p:cNvPr>
          <p:cNvPicPr>
            <a:picLocks noChangeAspect="1"/>
          </p:cNvPicPr>
          <p:nvPr/>
        </p:nvPicPr>
        <p:blipFill>
          <a:blip r:embed="rId2"/>
          <a:stretch>
            <a:fillRect/>
          </a:stretch>
        </p:blipFill>
        <p:spPr>
          <a:xfrm>
            <a:off x="6019800" y="4678688"/>
            <a:ext cx="6065899" cy="1330380"/>
          </a:xfrm>
          <a:prstGeom prst="rect">
            <a:avLst/>
          </a:prstGeom>
        </p:spPr>
      </p:pic>
    </p:spTree>
    <p:extLst>
      <p:ext uri="{BB962C8B-B14F-4D97-AF65-F5344CB8AC3E}">
        <p14:creationId xmlns:p14="http://schemas.microsoft.com/office/powerpoint/2010/main" val="2051514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40404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olo 3">
            <a:extLst>
              <a:ext uri="{FF2B5EF4-FFF2-40B4-BE49-F238E27FC236}">
                <a16:creationId xmlns:a16="http://schemas.microsoft.com/office/drawing/2014/main" id="{B604D1AE-B54B-7634-C858-0FA816A25DD6}"/>
              </a:ext>
            </a:extLst>
          </p:cNvPr>
          <p:cNvSpPr>
            <a:spLocks noGrp="1"/>
          </p:cNvSpPr>
          <p:nvPr>
            <p:ph type="title"/>
          </p:nvPr>
        </p:nvSpPr>
        <p:spPr>
          <a:xfrm>
            <a:off x="4348952" y="643467"/>
            <a:ext cx="7172487" cy="5054008"/>
          </a:xfrm>
        </p:spPr>
        <p:txBody>
          <a:bodyPr vert="horz" lIns="91440" tIns="45720" rIns="91440" bIns="45720" rtlCol="0" anchor="ctr">
            <a:normAutofit/>
          </a:bodyPr>
          <a:lstStyle/>
          <a:p>
            <a:r>
              <a:rPr lang="en-US" sz="6600" dirty="0">
                <a:solidFill>
                  <a:srgbClr val="FFFF00"/>
                </a:solidFill>
                <a:latin typeface="Agency FB" panose="020B0503020202020204" pitchFamily="34" charset="0"/>
              </a:rPr>
              <a:t>…un </a:t>
            </a:r>
            <a:r>
              <a:rPr lang="en-US" sz="6600" dirty="0" err="1">
                <a:solidFill>
                  <a:srgbClr val="FFFF00"/>
                </a:solidFill>
                <a:latin typeface="Agency FB" panose="020B0503020202020204" pitchFamily="34" charset="0"/>
              </a:rPr>
              <a:t>passo</a:t>
            </a:r>
            <a:r>
              <a:rPr lang="en-US" sz="6600" dirty="0">
                <a:solidFill>
                  <a:srgbClr val="FFFF00"/>
                </a:solidFill>
                <a:latin typeface="Agency FB" panose="020B0503020202020204" pitchFamily="34" charset="0"/>
              </a:rPr>
              <a:t> </a:t>
            </a:r>
            <a:r>
              <a:rPr lang="en-US" sz="6600" dirty="0" err="1">
                <a:solidFill>
                  <a:srgbClr val="FFFF00"/>
                </a:solidFill>
                <a:latin typeface="Agency FB" panose="020B0503020202020204" pitchFamily="34" charset="0"/>
              </a:rPr>
              <a:t>indietro</a:t>
            </a:r>
            <a:endParaRPr lang="en-US" sz="6600" dirty="0">
              <a:solidFill>
                <a:srgbClr val="FFFF00"/>
              </a:solidFill>
              <a:latin typeface="Agency FB" panose="020B0503020202020204" pitchFamily="34" charset="0"/>
            </a:endParaRPr>
          </a:p>
        </p:txBody>
      </p:sp>
      <p:cxnSp>
        <p:nvCxnSpPr>
          <p:cNvPr id="17" name="Straight Connector 16">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05250E5-90D0-4E41-B9BD-FF661DE54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28334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olo 2">
            <a:extLst>
              <a:ext uri="{FF2B5EF4-FFF2-40B4-BE49-F238E27FC236}">
                <a16:creationId xmlns:a16="http://schemas.microsoft.com/office/drawing/2014/main" id="{ACC42B00-BD75-3ACD-65B8-92D1E3490856}"/>
              </a:ext>
            </a:extLst>
          </p:cNvPr>
          <p:cNvSpPr>
            <a:spLocks noGrp="1"/>
          </p:cNvSpPr>
          <p:nvPr>
            <p:ph type="title"/>
          </p:nvPr>
        </p:nvSpPr>
        <p:spPr>
          <a:xfrm>
            <a:off x="553115" y="427476"/>
            <a:ext cx="3100136" cy="2103875"/>
          </a:xfrm>
        </p:spPr>
        <p:txBody>
          <a:bodyPr>
            <a:normAutofit/>
          </a:bodyPr>
          <a:lstStyle/>
          <a:p>
            <a:r>
              <a:rPr lang="it-IT" sz="4000" b="1" dirty="0">
                <a:solidFill>
                  <a:srgbClr val="FF0000"/>
                </a:solidFill>
                <a:effectLst>
                  <a:outerShdw blurRad="38100" dist="38100" dir="2700000" algn="tl">
                    <a:srgbClr val="000000">
                      <a:alpha val="43137"/>
                    </a:srgbClr>
                  </a:outerShdw>
                </a:effectLst>
              </a:rPr>
              <a:t>Preparazione del paziente</a:t>
            </a:r>
          </a:p>
        </p:txBody>
      </p:sp>
      <p:cxnSp>
        <p:nvCxnSpPr>
          <p:cNvPr id="12" name="Straight Connector 11">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5" name="Immagine 4" descr="Immagine che contiene persona, uomo&#10;&#10;Descrizione generata automaticamente">
            <a:extLst>
              <a:ext uri="{FF2B5EF4-FFF2-40B4-BE49-F238E27FC236}">
                <a16:creationId xmlns:a16="http://schemas.microsoft.com/office/drawing/2014/main" id="{A174F7CE-AC83-1D2D-A57D-3D75DC60286B}"/>
              </a:ext>
            </a:extLst>
          </p:cNvPr>
          <p:cNvPicPr>
            <a:picLocks noChangeAspect="1"/>
          </p:cNvPicPr>
          <p:nvPr/>
        </p:nvPicPr>
        <p:blipFill rotWithShape="1">
          <a:blip r:embed="rId2"/>
          <a:srcRect l="3434" r="8450" b="-2"/>
          <a:stretch/>
        </p:blipFill>
        <p:spPr>
          <a:xfrm>
            <a:off x="4075043" y="10"/>
            <a:ext cx="8111272" cy="6857990"/>
          </a:xfrm>
          <a:prstGeom prst="rect">
            <a:avLst/>
          </a:prstGeom>
        </p:spPr>
      </p:pic>
      <p:sp>
        <p:nvSpPr>
          <p:cNvPr id="4" name="Segnaposto contenuto 3">
            <a:extLst>
              <a:ext uri="{FF2B5EF4-FFF2-40B4-BE49-F238E27FC236}">
                <a16:creationId xmlns:a16="http://schemas.microsoft.com/office/drawing/2014/main" id="{2538D7E4-B9BF-2E8B-8E1F-E94BA41D85FC}"/>
              </a:ext>
            </a:extLst>
          </p:cNvPr>
          <p:cNvSpPr>
            <a:spLocks noGrp="1"/>
          </p:cNvSpPr>
          <p:nvPr>
            <p:ph idx="1"/>
          </p:nvPr>
        </p:nvSpPr>
        <p:spPr>
          <a:xfrm>
            <a:off x="553115" y="2706430"/>
            <a:ext cx="4797384" cy="3683891"/>
          </a:xfrm>
        </p:spPr>
        <p:txBody>
          <a:bodyPr>
            <a:normAutofit/>
          </a:bodyPr>
          <a:lstStyle/>
          <a:p>
            <a:pPr marL="0" indent="0">
              <a:buNone/>
            </a:pPr>
            <a:r>
              <a:rPr lang="en-US" sz="1600" b="1" dirty="0">
                <a:solidFill>
                  <a:srgbClr val="FF0000"/>
                </a:solidFill>
              </a:rPr>
              <a:t>Calo </a:t>
            </a:r>
            <a:r>
              <a:rPr lang="en-US" sz="1600" b="1" dirty="0" err="1">
                <a:solidFill>
                  <a:srgbClr val="FF0000"/>
                </a:solidFill>
              </a:rPr>
              <a:t>ponderale</a:t>
            </a:r>
            <a:r>
              <a:rPr lang="en-US" sz="1600" b="1" dirty="0">
                <a:solidFill>
                  <a:srgbClr val="FF0000"/>
                </a:solidFill>
              </a:rPr>
              <a:t> </a:t>
            </a:r>
            <a:r>
              <a:rPr lang="en-US" sz="1600" b="1" dirty="0" err="1">
                <a:solidFill>
                  <a:srgbClr val="FF0000"/>
                </a:solidFill>
              </a:rPr>
              <a:t>preoperatorio</a:t>
            </a:r>
            <a:r>
              <a:rPr lang="en-US" sz="1600" b="1" dirty="0">
                <a:solidFill>
                  <a:srgbClr val="FF0000"/>
                </a:solidFill>
              </a:rPr>
              <a:t> </a:t>
            </a:r>
            <a:r>
              <a:rPr lang="en-US" sz="1600" i="1" dirty="0"/>
              <a:t>(…”a 2–4 week period of Low Calorie or Very Low Calorie Diet is usually recommended prior to bariatric surgery. This regimen has been shown to reduce liver volume and a surgeon’s perceived complexity of the procedure. Furthermore, VLCD for two weeks is associated with improved whole-body insulin sensitivity…preoperative weight loss was associated with reduced postoperative complications”…)</a:t>
            </a:r>
          </a:p>
          <a:p>
            <a:pPr marL="0" indent="0">
              <a:buNone/>
            </a:pPr>
            <a:r>
              <a:rPr lang="en-US" sz="1600" b="1" dirty="0">
                <a:solidFill>
                  <a:srgbClr val="FF0000"/>
                </a:solidFill>
              </a:rPr>
              <a:t>Management </a:t>
            </a:r>
            <a:r>
              <a:rPr lang="en-US" sz="1600" b="1" dirty="0" err="1">
                <a:solidFill>
                  <a:srgbClr val="FF0000"/>
                </a:solidFill>
              </a:rPr>
              <a:t>delle</a:t>
            </a:r>
            <a:r>
              <a:rPr lang="en-US" sz="1600" b="1" dirty="0">
                <a:solidFill>
                  <a:srgbClr val="FF0000"/>
                </a:solidFill>
              </a:rPr>
              <a:t> </a:t>
            </a:r>
            <a:r>
              <a:rPr lang="en-US" sz="1600" b="1" dirty="0" err="1">
                <a:solidFill>
                  <a:srgbClr val="FF0000"/>
                </a:solidFill>
              </a:rPr>
              <a:t>comorbidità</a:t>
            </a:r>
            <a:endParaRPr lang="en-US" sz="1600" b="1" dirty="0">
              <a:solidFill>
                <a:srgbClr val="FF0000"/>
              </a:solidFill>
            </a:endParaRPr>
          </a:p>
          <a:p>
            <a:pPr marL="0" indent="0">
              <a:buNone/>
            </a:pPr>
            <a:r>
              <a:rPr lang="en-US" sz="1600" b="1" dirty="0" err="1">
                <a:solidFill>
                  <a:srgbClr val="FF0000"/>
                </a:solidFill>
              </a:rPr>
              <a:t>Identificazione</a:t>
            </a:r>
            <a:r>
              <a:rPr lang="en-US" sz="1600" b="1" dirty="0">
                <a:solidFill>
                  <a:srgbClr val="FF0000"/>
                </a:solidFill>
              </a:rPr>
              <a:t> del </a:t>
            </a:r>
            <a:r>
              <a:rPr lang="en-US" sz="1600" b="1" dirty="0" err="1">
                <a:solidFill>
                  <a:srgbClr val="FF0000"/>
                </a:solidFill>
              </a:rPr>
              <a:t>paziente</a:t>
            </a:r>
            <a:r>
              <a:rPr lang="en-US" sz="1600" b="1" dirty="0">
                <a:solidFill>
                  <a:srgbClr val="FF0000"/>
                </a:solidFill>
              </a:rPr>
              <a:t> fragile, </a:t>
            </a:r>
            <a:r>
              <a:rPr lang="en-US" sz="1600" b="1" dirty="0" err="1">
                <a:solidFill>
                  <a:srgbClr val="FF0000"/>
                </a:solidFill>
              </a:rPr>
              <a:t>supplementazione</a:t>
            </a:r>
            <a:r>
              <a:rPr lang="en-US" sz="1600" b="1" dirty="0">
                <a:solidFill>
                  <a:srgbClr val="FF0000"/>
                </a:solidFill>
              </a:rPr>
              <a:t> ed </a:t>
            </a:r>
            <a:r>
              <a:rPr lang="en-US" sz="1600" b="1" dirty="0" err="1">
                <a:solidFill>
                  <a:srgbClr val="FF0000"/>
                </a:solidFill>
              </a:rPr>
              <a:t>adeguamento</a:t>
            </a:r>
            <a:r>
              <a:rPr lang="en-US" sz="1600" b="1" dirty="0">
                <a:solidFill>
                  <a:srgbClr val="FF0000"/>
                </a:solidFill>
              </a:rPr>
              <a:t> </a:t>
            </a:r>
            <a:r>
              <a:rPr lang="en-US" sz="1600" b="1" dirty="0" err="1">
                <a:solidFill>
                  <a:srgbClr val="FF0000"/>
                </a:solidFill>
              </a:rPr>
              <a:t>terapeutico</a:t>
            </a:r>
            <a:r>
              <a:rPr lang="en-US" sz="1600" b="1" dirty="0">
                <a:solidFill>
                  <a:srgbClr val="FF0000"/>
                </a:solidFill>
              </a:rPr>
              <a:t> </a:t>
            </a:r>
          </a:p>
          <a:p>
            <a:pPr marL="0" indent="0">
              <a:buNone/>
            </a:pPr>
            <a:r>
              <a:rPr lang="en-US" b="1" u="sng" dirty="0">
                <a:solidFill>
                  <a:srgbClr val="FF0000"/>
                </a:solidFill>
              </a:rPr>
              <a:t>ERAS</a:t>
            </a:r>
            <a:r>
              <a:rPr lang="en-US" b="1" dirty="0">
                <a:solidFill>
                  <a:srgbClr val="FF0000"/>
                </a:solidFill>
              </a:rPr>
              <a:t> </a:t>
            </a:r>
          </a:p>
          <a:p>
            <a:endParaRPr lang="it-IT" sz="1600" dirty="0"/>
          </a:p>
        </p:txBody>
      </p:sp>
      <p:pic>
        <p:nvPicPr>
          <p:cNvPr id="7" name="Immagine 6">
            <a:extLst>
              <a:ext uri="{FF2B5EF4-FFF2-40B4-BE49-F238E27FC236}">
                <a16:creationId xmlns:a16="http://schemas.microsoft.com/office/drawing/2014/main" id="{453310F4-190E-0D20-D220-C2E8A3111D23}"/>
              </a:ext>
            </a:extLst>
          </p:cNvPr>
          <p:cNvPicPr>
            <a:picLocks noChangeAspect="1"/>
          </p:cNvPicPr>
          <p:nvPr/>
        </p:nvPicPr>
        <p:blipFill>
          <a:blip r:embed="rId3"/>
          <a:stretch>
            <a:fillRect/>
          </a:stretch>
        </p:blipFill>
        <p:spPr>
          <a:xfrm>
            <a:off x="2368154" y="6045126"/>
            <a:ext cx="2672862" cy="690389"/>
          </a:xfrm>
          <a:prstGeom prst="rect">
            <a:avLst/>
          </a:prstGeom>
        </p:spPr>
      </p:pic>
    </p:spTree>
    <p:extLst>
      <p:ext uri="{BB962C8B-B14F-4D97-AF65-F5344CB8AC3E}">
        <p14:creationId xmlns:p14="http://schemas.microsoft.com/office/powerpoint/2010/main" val="2389253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806434-161C-6722-CFF1-4ED11C34C1BB}"/>
              </a:ext>
            </a:extLst>
          </p:cNvPr>
          <p:cNvSpPr>
            <a:spLocks noGrp="1"/>
          </p:cNvSpPr>
          <p:nvPr>
            <p:ph type="title"/>
          </p:nvPr>
        </p:nvSpPr>
        <p:spPr>
          <a:xfrm>
            <a:off x="810195" y="263527"/>
            <a:ext cx="10058400" cy="1450757"/>
          </a:xfrm>
        </p:spPr>
        <p:txBody>
          <a:bodyPr/>
          <a:lstStyle/>
          <a:p>
            <a:r>
              <a:rPr lang="en-US" dirty="0"/>
              <a:t>Ha il </a:t>
            </a:r>
            <a:r>
              <a:rPr lang="en-US" dirty="0" err="1"/>
              <a:t>Diabete</a:t>
            </a:r>
            <a:r>
              <a:rPr lang="en-US" dirty="0"/>
              <a:t>?</a:t>
            </a:r>
          </a:p>
        </p:txBody>
      </p:sp>
      <p:sp>
        <p:nvSpPr>
          <p:cNvPr id="13" name="Content Placeholder 3">
            <a:extLst>
              <a:ext uri="{FF2B5EF4-FFF2-40B4-BE49-F238E27FC236}">
                <a16:creationId xmlns:a16="http://schemas.microsoft.com/office/drawing/2014/main" id="{0A21F58C-474E-0E04-6E54-0EC11EB04AF8}"/>
              </a:ext>
            </a:extLst>
          </p:cNvPr>
          <p:cNvSpPr>
            <a:spLocks noGrp="1"/>
          </p:cNvSpPr>
          <p:nvPr>
            <p:ph sz="half" idx="2"/>
          </p:nvPr>
        </p:nvSpPr>
        <p:spPr>
          <a:xfrm>
            <a:off x="6297104" y="2120900"/>
            <a:ext cx="4792587" cy="4100791"/>
          </a:xfrm>
        </p:spPr>
        <p:style>
          <a:lnRef idx="1">
            <a:schemeClr val="accent1"/>
          </a:lnRef>
          <a:fillRef idx="2">
            <a:schemeClr val="accent1"/>
          </a:fillRef>
          <a:effectRef idx="1">
            <a:schemeClr val="accent1"/>
          </a:effectRef>
          <a:fontRef idx="minor">
            <a:schemeClr val="dk1"/>
          </a:fontRef>
        </p:style>
        <p:txBody>
          <a:bodyPr>
            <a:noAutofit/>
          </a:bodyPr>
          <a:lstStyle/>
          <a:p>
            <a:pPr algn="ctr"/>
            <a:r>
              <a:rPr lang="it-IT" sz="1800" b="1" dirty="0"/>
              <a:t>L’iperglicemia preoperatoria è stata associata ad aumentato riscontro di infezioni postoperatorie con un rapporto di 1,5 rispetto ai controlli, di </a:t>
            </a:r>
            <a:r>
              <a:rPr lang="it-IT" sz="1800" b="1" dirty="0" err="1"/>
              <a:t>reinterventi</a:t>
            </a:r>
            <a:r>
              <a:rPr lang="it-IT" sz="1800" b="1" dirty="0"/>
              <a:t> chirurgici con un rapporto di 1,6 e mortalità ospedaliera con un rapporto di 1,87</a:t>
            </a:r>
            <a:r>
              <a:rPr lang="it-IT" sz="1800" dirty="0"/>
              <a:t>. </a:t>
            </a:r>
          </a:p>
          <a:p>
            <a:pPr algn="ctr"/>
            <a:r>
              <a:rPr lang="it-IT" sz="1800" dirty="0"/>
              <a:t>In pazienti sottoposti a By-pass Gastrico (RYGB), un inadeguato controllo glicemico è tra i fattori responsabili di un aumentato rischio di </a:t>
            </a:r>
            <a:r>
              <a:rPr lang="it-IT" sz="1800" dirty="0" err="1"/>
              <a:t>outcome</a:t>
            </a:r>
            <a:r>
              <a:rPr lang="it-IT" sz="1800" dirty="0"/>
              <a:t> sfavorevole.</a:t>
            </a:r>
          </a:p>
          <a:p>
            <a:pPr algn="ctr"/>
            <a:r>
              <a:rPr lang="it-IT" sz="1800" dirty="0"/>
              <a:t>Inoltre, un miglior controllo della glicemia preoperatoria è associato a un più alto tasso di remissione di T2DM dopo chirurgia </a:t>
            </a:r>
            <a:r>
              <a:rPr lang="it-IT" sz="1800" dirty="0" err="1"/>
              <a:t>bariatrica</a:t>
            </a:r>
            <a:endParaRPr lang="en-US" sz="1800" dirty="0"/>
          </a:p>
        </p:txBody>
      </p:sp>
      <p:pic>
        <p:nvPicPr>
          <p:cNvPr id="7" name="Immagine 6">
            <a:extLst>
              <a:ext uri="{FF2B5EF4-FFF2-40B4-BE49-F238E27FC236}">
                <a16:creationId xmlns:a16="http://schemas.microsoft.com/office/drawing/2014/main" id="{1A3C8924-15E9-201F-129D-73167D832725}"/>
              </a:ext>
            </a:extLst>
          </p:cNvPr>
          <p:cNvPicPr>
            <a:picLocks noChangeAspect="1"/>
          </p:cNvPicPr>
          <p:nvPr/>
        </p:nvPicPr>
        <p:blipFill>
          <a:blip r:embed="rId2"/>
          <a:stretch>
            <a:fillRect/>
          </a:stretch>
        </p:blipFill>
        <p:spPr>
          <a:xfrm rot="1235592">
            <a:off x="10208575" y="133837"/>
            <a:ext cx="1123729" cy="1996528"/>
          </a:xfrm>
          <a:prstGeom prst="rect">
            <a:avLst/>
          </a:prstGeom>
          <a:ln>
            <a:noFill/>
          </a:ln>
          <a:effectLst>
            <a:outerShdw blurRad="292100" dist="139700" dir="2700000" algn="tl" rotWithShape="0">
              <a:srgbClr val="333333">
                <a:alpha val="65000"/>
              </a:srgbClr>
            </a:outerShdw>
          </a:effectLst>
        </p:spPr>
      </p:pic>
      <p:sp>
        <p:nvSpPr>
          <p:cNvPr id="6" name="Segnaposto contenuto 5">
            <a:extLst>
              <a:ext uri="{FF2B5EF4-FFF2-40B4-BE49-F238E27FC236}">
                <a16:creationId xmlns:a16="http://schemas.microsoft.com/office/drawing/2014/main" id="{92A420F7-0C83-9F8D-5CCF-4D58D085CA9C}"/>
              </a:ext>
            </a:extLst>
          </p:cNvPr>
          <p:cNvSpPr>
            <a:spLocks noGrp="1"/>
          </p:cNvSpPr>
          <p:nvPr>
            <p:ph sz="half" idx="1"/>
          </p:nvPr>
        </p:nvSpPr>
        <p:spPr/>
        <p:txBody>
          <a:bodyPr>
            <a:normAutofit/>
          </a:bodyPr>
          <a:lstStyle/>
          <a:p>
            <a:pPr marL="0" indent="0">
              <a:buNone/>
            </a:pPr>
            <a:r>
              <a:rPr lang="en-US" dirty="0" err="1">
                <a:latin typeface="+mj-lt"/>
              </a:rPr>
              <a:t>Accurata</a:t>
            </a:r>
            <a:r>
              <a:rPr lang="en-US" dirty="0">
                <a:latin typeface="+mj-lt"/>
              </a:rPr>
              <a:t> </a:t>
            </a:r>
            <a:r>
              <a:rPr lang="en-US" dirty="0" err="1">
                <a:latin typeface="+mj-lt"/>
              </a:rPr>
              <a:t>valutazione</a:t>
            </a:r>
            <a:r>
              <a:rPr lang="en-US" dirty="0">
                <a:latin typeface="+mj-lt"/>
              </a:rPr>
              <a:t> </a:t>
            </a:r>
            <a:r>
              <a:rPr lang="en-US" dirty="0" err="1">
                <a:latin typeface="+mj-lt"/>
              </a:rPr>
              <a:t>dei</a:t>
            </a:r>
            <a:r>
              <a:rPr lang="en-US" dirty="0">
                <a:latin typeface="+mj-lt"/>
              </a:rPr>
              <a:t> </a:t>
            </a:r>
            <a:r>
              <a:rPr lang="en-US" dirty="0" err="1">
                <a:latin typeface="+mj-lt"/>
              </a:rPr>
              <a:t>parametri</a:t>
            </a:r>
            <a:r>
              <a:rPr lang="en-US" dirty="0">
                <a:latin typeface="+mj-lt"/>
              </a:rPr>
              <a:t>: Hba1c%, </a:t>
            </a:r>
            <a:r>
              <a:rPr lang="en-US" dirty="0" err="1">
                <a:latin typeface="+mj-lt"/>
              </a:rPr>
              <a:t>glicemia</a:t>
            </a:r>
            <a:r>
              <a:rPr lang="en-US" dirty="0">
                <a:latin typeface="+mj-lt"/>
              </a:rPr>
              <a:t> a </a:t>
            </a:r>
            <a:r>
              <a:rPr lang="en-US" dirty="0" err="1">
                <a:latin typeface="+mj-lt"/>
              </a:rPr>
              <a:t>digiuno</a:t>
            </a:r>
            <a:r>
              <a:rPr lang="en-US" dirty="0">
                <a:latin typeface="+mj-lt"/>
              </a:rPr>
              <a:t>, </a:t>
            </a:r>
            <a:r>
              <a:rPr lang="en-US" dirty="0" err="1">
                <a:latin typeface="+mj-lt"/>
              </a:rPr>
              <a:t>eventuale</a:t>
            </a:r>
            <a:r>
              <a:rPr lang="en-US" dirty="0">
                <a:latin typeface="+mj-lt"/>
              </a:rPr>
              <a:t> </a:t>
            </a:r>
            <a:r>
              <a:rPr lang="en-US" dirty="0" err="1">
                <a:latin typeface="+mj-lt"/>
              </a:rPr>
              <a:t>dosaggio</a:t>
            </a:r>
            <a:r>
              <a:rPr lang="en-US" dirty="0">
                <a:latin typeface="+mj-lt"/>
              </a:rPr>
              <a:t> del       C-peptide</a:t>
            </a:r>
          </a:p>
          <a:p>
            <a:pPr marL="0" indent="0">
              <a:buNone/>
            </a:pPr>
            <a:r>
              <a:rPr lang="en-US" dirty="0" err="1">
                <a:latin typeface="+mj-lt"/>
              </a:rPr>
              <a:t>Durata</a:t>
            </a:r>
            <a:r>
              <a:rPr lang="en-US" dirty="0">
                <a:latin typeface="+mj-lt"/>
              </a:rPr>
              <a:t> di </a:t>
            </a:r>
            <a:r>
              <a:rPr lang="en-US" dirty="0" err="1">
                <a:latin typeface="+mj-lt"/>
              </a:rPr>
              <a:t>malattia</a:t>
            </a:r>
            <a:endParaRPr lang="en-US" dirty="0">
              <a:latin typeface="+mj-lt"/>
            </a:endParaRPr>
          </a:p>
          <a:p>
            <a:pPr marL="0" indent="0">
              <a:buNone/>
            </a:pPr>
            <a:r>
              <a:rPr lang="en-US" dirty="0" err="1">
                <a:latin typeface="+mj-lt"/>
              </a:rPr>
              <a:t>Presenza</a:t>
            </a:r>
            <a:r>
              <a:rPr lang="en-US" dirty="0">
                <a:latin typeface="+mj-lt"/>
              </a:rPr>
              <a:t> di </a:t>
            </a:r>
            <a:r>
              <a:rPr lang="en-US" dirty="0" err="1">
                <a:latin typeface="+mj-lt"/>
              </a:rPr>
              <a:t>complicanze</a:t>
            </a:r>
            <a:endParaRPr lang="en-US" dirty="0">
              <a:latin typeface="+mj-lt"/>
            </a:endParaRPr>
          </a:p>
          <a:p>
            <a:pPr marL="0" indent="0">
              <a:buNone/>
            </a:pPr>
            <a:r>
              <a:rPr lang="en-US" dirty="0">
                <a:latin typeface="+mj-lt"/>
              </a:rPr>
              <a:t>Tipo di </a:t>
            </a:r>
            <a:r>
              <a:rPr lang="en-US" dirty="0" err="1">
                <a:latin typeface="+mj-lt"/>
              </a:rPr>
              <a:t>trattamento</a:t>
            </a:r>
            <a:endParaRPr lang="en-US" dirty="0">
              <a:latin typeface="+mj-lt"/>
            </a:endParaRPr>
          </a:p>
          <a:p>
            <a:pPr marL="0" indent="0">
              <a:buNone/>
            </a:pPr>
            <a:r>
              <a:rPr lang="en-US" b="1" dirty="0" err="1">
                <a:solidFill>
                  <a:srgbClr val="FF0000"/>
                </a:solidFill>
                <a:latin typeface="+mj-lt"/>
              </a:rPr>
              <a:t>Ottimizzazione</a:t>
            </a:r>
            <a:r>
              <a:rPr lang="en-US" b="1" dirty="0">
                <a:solidFill>
                  <a:srgbClr val="FF0000"/>
                </a:solidFill>
                <a:latin typeface="+mj-lt"/>
              </a:rPr>
              <a:t> </a:t>
            </a:r>
            <a:r>
              <a:rPr lang="en-US" b="1" dirty="0" err="1">
                <a:solidFill>
                  <a:srgbClr val="FF0000"/>
                </a:solidFill>
                <a:latin typeface="+mj-lt"/>
              </a:rPr>
              <a:t>della</a:t>
            </a:r>
            <a:r>
              <a:rPr lang="en-US" b="1" dirty="0">
                <a:solidFill>
                  <a:srgbClr val="FF0000"/>
                </a:solidFill>
                <a:latin typeface="+mj-lt"/>
              </a:rPr>
              <a:t> </a:t>
            </a:r>
            <a:r>
              <a:rPr lang="en-US" b="1" dirty="0" err="1">
                <a:solidFill>
                  <a:srgbClr val="FF0000"/>
                </a:solidFill>
                <a:latin typeface="+mj-lt"/>
              </a:rPr>
              <a:t>terapia</a:t>
            </a:r>
            <a:r>
              <a:rPr lang="en-US" b="1" dirty="0">
                <a:solidFill>
                  <a:srgbClr val="FF0000"/>
                </a:solidFill>
                <a:latin typeface="+mj-lt"/>
              </a:rPr>
              <a:t> e del </a:t>
            </a:r>
            <a:r>
              <a:rPr lang="en-US" b="1" dirty="0" err="1">
                <a:solidFill>
                  <a:srgbClr val="FF0000"/>
                </a:solidFill>
                <a:latin typeface="+mj-lt"/>
              </a:rPr>
              <a:t>controllo</a:t>
            </a:r>
            <a:r>
              <a:rPr lang="en-US" b="1" dirty="0">
                <a:solidFill>
                  <a:srgbClr val="FF0000"/>
                </a:solidFill>
                <a:latin typeface="+mj-lt"/>
              </a:rPr>
              <a:t> </a:t>
            </a:r>
            <a:r>
              <a:rPr lang="en-US" b="1" dirty="0" err="1">
                <a:solidFill>
                  <a:srgbClr val="FF0000"/>
                </a:solidFill>
                <a:latin typeface="+mj-lt"/>
              </a:rPr>
              <a:t>glicemico</a:t>
            </a:r>
            <a:r>
              <a:rPr lang="en-US" b="1" dirty="0">
                <a:solidFill>
                  <a:srgbClr val="FF0000"/>
                </a:solidFill>
                <a:latin typeface="+mj-lt"/>
              </a:rPr>
              <a:t> </a:t>
            </a:r>
          </a:p>
        </p:txBody>
      </p:sp>
      <p:pic>
        <p:nvPicPr>
          <p:cNvPr id="23" name="Immagine 22">
            <a:extLst>
              <a:ext uri="{FF2B5EF4-FFF2-40B4-BE49-F238E27FC236}">
                <a16:creationId xmlns:a16="http://schemas.microsoft.com/office/drawing/2014/main" id="{36E81361-FADD-489F-D6AB-99B6545D2232}"/>
              </a:ext>
            </a:extLst>
          </p:cNvPr>
          <p:cNvPicPr>
            <a:picLocks noChangeAspect="1"/>
          </p:cNvPicPr>
          <p:nvPr/>
        </p:nvPicPr>
        <p:blipFill>
          <a:blip r:embed="rId3"/>
          <a:stretch>
            <a:fillRect/>
          </a:stretch>
        </p:blipFill>
        <p:spPr>
          <a:xfrm>
            <a:off x="280645" y="5696718"/>
            <a:ext cx="4306811" cy="1049945"/>
          </a:xfrm>
          <a:prstGeom prst="rect">
            <a:avLst/>
          </a:prstGeom>
        </p:spPr>
      </p:pic>
    </p:spTree>
    <p:extLst>
      <p:ext uri="{BB962C8B-B14F-4D97-AF65-F5344CB8AC3E}">
        <p14:creationId xmlns:p14="http://schemas.microsoft.com/office/powerpoint/2010/main" val="328545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egnaposto contenuto 2"/>
          <p:cNvSpPr>
            <a:spLocks noGrp="1"/>
          </p:cNvSpPr>
          <p:nvPr>
            <p:ph sz="half" idx="1"/>
          </p:nvPr>
        </p:nvSpPr>
        <p:spPr/>
        <p:txBody>
          <a:bodyPr/>
          <a:lstStyle/>
          <a:p>
            <a:endParaRPr lang="it-IT"/>
          </a:p>
        </p:txBody>
      </p:sp>
      <p:sp>
        <p:nvSpPr>
          <p:cNvPr id="4" name="Segnaposto contenuto 3"/>
          <p:cNvSpPr>
            <a:spLocks noGrp="1"/>
          </p:cNvSpPr>
          <p:nvPr>
            <p:ph sz="half" idx="2"/>
          </p:nvPr>
        </p:nvSpPr>
        <p:spPr>
          <a:xfrm>
            <a:off x="6816080" y="1052737"/>
            <a:ext cx="4828890" cy="5603702"/>
          </a:xfrm>
        </p:spPr>
        <p:txBody>
          <a:bodyPr>
            <a:normAutofit/>
          </a:bodyPr>
          <a:lstStyle/>
          <a:p>
            <a:pPr marL="0" indent="0" algn="ctr">
              <a:buNone/>
            </a:pPr>
            <a:r>
              <a:rPr lang="en-US" sz="4000" b="1" dirty="0">
                <a:solidFill>
                  <a:srgbClr val="FFFF00"/>
                </a:solidFill>
                <a:latin typeface="Book Antiqua" panose="02040602050305030304" pitchFamily="18" charset="0"/>
              </a:rPr>
              <a:t>“</a:t>
            </a:r>
            <a:r>
              <a:rPr lang="en-US" sz="4000" b="1" dirty="0" err="1">
                <a:solidFill>
                  <a:srgbClr val="FFFF00"/>
                </a:solidFill>
                <a:latin typeface="Book Antiqua" panose="02040602050305030304" pitchFamily="18" charset="0"/>
              </a:rPr>
              <a:t>Sarcopenia</a:t>
            </a:r>
            <a:r>
              <a:rPr lang="en-US" sz="4000" b="1" dirty="0">
                <a:solidFill>
                  <a:srgbClr val="FFFF00"/>
                </a:solidFill>
                <a:latin typeface="Book Antiqua" panose="02040602050305030304" pitchFamily="18" charset="0"/>
              </a:rPr>
              <a:t> is considered as a major cause of frailty”</a:t>
            </a:r>
            <a:endParaRPr lang="it-IT" sz="4000" b="1" dirty="0">
              <a:solidFill>
                <a:srgbClr val="FFFF00"/>
              </a:solidFill>
              <a:latin typeface="Book Antiqua" panose="02040602050305030304" pitchFamily="18" charset="0"/>
            </a:endParaRPr>
          </a:p>
        </p:txBody>
      </p:sp>
      <p:pic>
        <p:nvPicPr>
          <p:cNvPr id="2050" name="Picture 2" descr="Risultati immagini per SARCOPENIC OBESITY DE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108" y="381708"/>
            <a:ext cx="4828890" cy="38653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562168"/>
            <a:ext cx="9725946" cy="220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5593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765544" y="616226"/>
            <a:ext cx="5258448" cy="5635488"/>
          </a:xfrm>
        </p:spPr>
        <p:txBody>
          <a:bodyPr>
            <a:normAutofit fontScale="92500" lnSpcReduction="20000"/>
          </a:bodyPr>
          <a:lstStyle/>
          <a:p>
            <a:endParaRPr lang="it-IT" sz="2400" dirty="0"/>
          </a:p>
          <a:p>
            <a:endParaRPr lang="it-IT" sz="2400" dirty="0"/>
          </a:p>
          <a:p>
            <a:endParaRPr lang="it-IT" sz="2400" dirty="0"/>
          </a:p>
          <a:p>
            <a:r>
              <a:rPr lang="it-IT" sz="3200" i="1" dirty="0" err="1">
                <a:solidFill>
                  <a:schemeClr val="tx1"/>
                </a:solidFill>
                <a:latin typeface="Calibri" pitchFamily="34" charset="0"/>
              </a:rPr>
              <a:t>Even</a:t>
            </a:r>
            <a:r>
              <a:rPr lang="it-IT" sz="3200" i="1" dirty="0">
                <a:solidFill>
                  <a:schemeClr val="tx1"/>
                </a:solidFill>
                <a:latin typeface="Calibri" pitchFamily="34" charset="0"/>
              </a:rPr>
              <a:t> </a:t>
            </a:r>
            <a:r>
              <a:rPr lang="it-IT" sz="3200" i="1" dirty="0" err="1">
                <a:solidFill>
                  <a:schemeClr val="tx1"/>
                </a:solidFill>
                <a:latin typeface="Calibri" pitchFamily="34" charset="0"/>
              </a:rPr>
              <a:t>though</a:t>
            </a:r>
            <a:r>
              <a:rPr lang="it-IT" sz="3200" i="1" dirty="0">
                <a:solidFill>
                  <a:schemeClr val="tx1"/>
                </a:solidFill>
                <a:latin typeface="Calibri" pitchFamily="34" charset="0"/>
              </a:rPr>
              <a:t> surgery can </a:t>
            </a:r>
            <a:r>
              <a:rPr lang="it-IT" sz="3200" i="1" dirty="0" err="1">
                <a:solidFill>
                  <a:schemeClr val="tx1"/>
                </a:solidFill>
                <a:latin typeface="Calibri" pitchFamily="34" charset="0"/>
              </a:rPr>
              <a:t>exacerbate</a:t>
            </a:r>
            <a:r>
              <a:rPr lang="it-IT" sz="3200" i="1" dirty="0">
                <a:solidFill>
                  <a:schemeClr val="tx1"/>
                </a:solidFill>
                <a:latin typeface="Calibri" pitchFamily="34" charset="0"/>
              </a:rPr>
              <a:t> </a:t>
            </a:r>
            <a:r>
              <a:rPr lang="it-IT" sz="3200" i="1" dirty="0" err="1">
                <a:solidFill>
                  <a:schemeClr val="tx1"/>
                </a:solidFill>
                <a:latin typeface="Calibri" pitchFamily="34" charset="0"/>
              </a:rPr>
              <a:t>preexisting</a:t>
            </a:r>
            <a:r>
              <a:rPr lang="it-IT" sz="3200" i="1" dirty="0">
                <a:solidFill>
                  <a:schemeClr val="tx1"/>
                </a:solidFill>
                <a:latin typeface="Calibri" pitchFamily="34" charset="0"/>
              </a:rPr>
              <a:t> </a:t>
            </a:r>
            <a:r>
              <a:rPr lang="it-IT" sz="3200" i="1" dirty="0" err="1">
                <a:solidFill>
                  <a:schemeClr val="tx1"/>
                </a:solidFill>
                <a:latin typeface="Calibri" pitchFamily="34" charset="0"/>
              </a:rPr>
              <a:t>nutrient</a:t>
            </a:r>
            <a:r>
              <a:rPr lang="it-IT" sz="3200" i="1" dirty="0">
                <a:solidFill>
                  <a:schemeClr val="tx1"/>
                </a:solidFill>
                <a:latin typeface="Calibri" pitchFamily="34" charset="0"/>
              </a:rPr>
              <a:t> </a:t>
            </a:r>
            <a:r>
              <a:rPr lang="it-IT" sz="3200" i="1" dirty="0" err="1">
                <a:solidFill>
                  <a:schemeClr val="tx1"/>
                </a:solidFill>
                <a:latin typeface="Calibri" pitchFamily="34" charset="0"/>
              </a:rPr>
              <a:t>deficiencies</a:t>
            </a:r>
            <a:r>
              <a:rPr lang="it-IT" sz="3200" i="1" dirty="0">
                <a:solidFill>
                  <a:schemeClr val="tx1"/>
                </a:solidFill>
                <a:latin typeface="Calibri" pitchFamily="34" charset="0"/>
              </a:rPr>
              <a:t>, </a:t>
            </a:r>
            <a:r>
              <a:rPr lang="it-IT" sz="3200" i="1" dirty="0" err="1">
                <a:solidFill>
                  <a:schemeClr val="tx1"/>
                </a:solidFill>
                <a:latin typeface="Calibri" pitchFamily="34" charset="0"/>
              </a:rPr>
              <a:t>preoperative</a:t>
            </a:r>
            <a:r>
              <a:rPr lang="it-IT" sz="3200" i="1" dirty="0">
                <a:solidFill>
                  <a:schemeClr val="tx1"/>
                </a:solidFill>
                <a:latin typeface="Calibri" pitchFamily="34" charset="0"/>
              </a:rPr>
              <a:t> screening for </a:t>
            </a:r>
            <a:r>
              <a:rPr lang="it-IT" sz="3200" i="1" dirty="0" err="1">
                <a:solidFill>
                  <a:schemeClr val="tx1"/>
                </a:solidFill>
                <a:latin typeface="Calibri" pitchFamily="34" charset="0"/>
              </a:rPr>
              <a:t>vitamin</a:t>
            </a:r>
            <a:r>
              <a:rPr lang="it-IT" sz="3200" i="1" dirty="0">
                <a:solidFill>
                  <a:schemeClr val="tx1"/>
                </a:solidFill>
                <a:latin typeface="Calibri" pitchFamily="34" charset="0"/>
              </a:rPr>
              <a:t> </a:t>
            </a:r>
            <a:r>
              <a:rPr lang="it-IT" sz="3200" i="1" dirty="0" err="1">
                <a:solidFill>
                  <a:schemeClr val="tx1"/>
                </a:solidFill>
                <a:latin typeface="Calibri" pitchFamily="34" charset="0"/>
              </a:rPr>
              <a:t>deficiencies</a:t>
            </a:r>
            <a:r>
              <a:rPr lang="it-IT" sz="3200" i="1" dirty="0">
                <a:solidFill>
                  <a:schemeClr val="tx1"/>
                </a:solidFill>
                <a:latin typeface="Calibri" pitchFamily="34" charset="0"/>
              </a:rPr>
              <a:t> </a:t>
            </a:r>
            <a:r>
              <a:rPr lang="it-IT" sz="3200" i="1" dirty="0" err="1">
                <a:solidFill>
                  <a:schemeClr val="tx1"/>
                </a:solidFill>
                <a:latin typeface="Calibri" pitchFamily="34" charset="0"/>
              </a:rPr>
              <a:t>has</a:t>
            </a:r>
            <a:r>
              <a:rPr lang="it-IT" sz="3200" i="1" dirty="0">
                <a:solidFill>
                  <a:schemeClr val="tx1"/>
                </a:solidFill>
                <a:latin typeface="Calibri" pitchFamily="34" charset="0"/>
              </a:rPr>
              <a:t> </a:t>
            </a:r>
            <a:r>
              <a:rPr lang="it-IT" sz="3200" i="1" dirty="0" err="1">
                <a:solidFill>
                  <a:schemeClr val="tx1"/>
                </a:solidFill>
                <a:latin typeface="Calibri" pitchFamily="34" charset="0"/>
              </a:rPr>
              <a:t>not</a:t>
            </a:r>
            <a:r>
              <a:rPr lang="it-IT" sz="3200" i="1" dirty="0">
                <a:solidFill>
                  <a:schemeClr val="tx1"/>
                </a:solidFill>
                <a:latin typeface="Calibri" pitchFamily="34" charset="0"/>
              </a:rPr>
              <a:t> </a:t>
            </a:r>
            <a:r>
              <a:rPr lang="it-IT" sz="3200" i="1" dirty="0" err="1">
                <a:solidFill>
                  <a:schemeClr val="tx1"/>
                </a:solidFill>
                <a:latin typeface="Calibri" pitchFamily="34" charset="0"/>
              </a:rPr>
              <a:t>been</a:t>
            </a:r>
            <a:r>
              <a:rPr lang="it-IT" sz="3200" i="1" dirty="0">
                <a:solidFill>
                  <a:schemeClr val="tx1"/>
                </a:solidFill>
                <a:latin typeface="Calibri" pitchFamily="34" charset="0"/>
              </a:rPr>
              <a:t> the </a:t>
            </a:r>
            <a:r>
              <a:rPr lang="it-IT" sz="3200" i="1" dirty="0" err="1">
                <a:solidFill>
                  <a:schemeClr val="tx1"/>
                </a:solidFill>
                <a:latin typeface="Calibri" pitchFamily="34" charset="0"/>
              </a:rPr>
              <a:t>norm</a:t>
            </a:r>
            <a:r>
              <a:rPr lang="it-IT" sz="3200" i="1" dirty="0">
                <a:solidFill>
                  <a:schemeClr val="tx1"/>
                </a:solidFill>
                <a:latin typeface="Calibri" pitchFamily="34" charset="0"/>
              </a:rPr>
              <a:t>.</a:t>
            </a:r>
          </a:p>
          <a:p>
            <a:endParaRPr lang="it-IT" sz="3200" i="1" dirty="0">
              <a:solidFill>
                <a:srgbClr val="FFFF00"/>
              </a:solidFill>
              <a:latin typeface="Calibri" pitchFamily="34" charset="0"/>
            </a:endParaRPr>
          </a:p>
          <a:p>
            <a:r>
              <a:rPr lang="en-US" sz="2400" dirty="0">
                <a:latin typeface="Calibri" pitchFamily="34" charset="0"/>
              </a:rPr>
              <a:t>Despite high-caloric intake, the deficiencies present appear to be related to the </a:t>
            </a:r>
            <a:r>
              <a:rPr lang="en-US" sz="2400" b="1" dirty="0">
                <a:solidFill>
                  <a:srgbClr val="FFC000"/>
                </a:solidFill>
                <a:latin typeface="Calibri" pitchFamily="34" charset="0"/>
              </a:rPr>
              <a:t>poor quality </a:t>
            </a:r>
            <a:r>
              <a:rPr lang="en-US" sz="2400" dirty="0">
                <a:latin typeface="Calibri" pitchFamily="34" charset="0"/>
              </a:rPr>
              <a:t>of the diet and low micronutrient intake. </a:t>
            </a:r>
            <a:endParaRPr lang="it-IT" sz="2400" dirty="0">
              <a:latin typeface="Calibri" pitchFamily="34" charset="0"/>
            </a:endParaRPr>
          </a:p>
        </p:txBody>
      </p:sp>
      <p:graphicFrame>
        <p:nvGraphicFramePr>
          <p:cNvPr id="6" name="Segnaposto contenuto 5"/>
          <p:cNvGraphicFramePr>
            <a:graphicFrameLocks noGrp="1"/>
          </p:cNvGraphicFramePr>
          <p:nvPr>
            <p:ph sz="half" idx="2"/>
          </p:nvPr>
        </p:nvGraphicFramePr>
        <p:xfrm>
          <a:off x="6468894" y="2052634"/>
          <a:ext cx="4460370" cy="4124432"/>
        </p:xfrm>
        <a:graphic>
          <a:graphicData uri="http://schemas.openxmlformats.org/drawingml/2006/table">
            <a:tbl>
              <a:tblPr firstRow="1" bandRow="1">
                <a:tableStyleId>{0660B408-B3CF-4A94-85FC-2B1E0A45F4A2}</a:tableStyleId>
              </a:tblPr>
              <a:tblGrid>
                <a:gridCol w="2230185">
                  <a:extLst>
                    <a:ext uri="{9D8B030D-6E8A-4147-A177-3AD203B41FA5}">
                      <a16:colId xmlns:a16="http://schemas.microsoft.com/office/drawing/2014/main" val="20000"/>
                    </a:ext>
                  </a:extLst>
                </a:gridCol>
                <a:gridCol w="2230185">
                  <a:extLst>
                    <a:ext uri="{9D8B030D-6E8A-4147-A177-3AD203B41FA5}">
                      <a16:colId xmlns:a16="http://schemas.microsoft.com/office/drawing/2014/main" val="20001"/>
                    </a:ext>
                  </a:extLst>
                </a:gridCol>
              </a:tblGrid>
              <a:tr h="515554">
                <a:tc gridSpan="2">
                  <a:txBody>
                    <a:bodyPr/>
                    <a:lstStyle/>
                    <a:p>
                      <a:endParaRPr lang="it-IT" b="1" dirty="0"/>
                    </a:p>
                  </a:txBody>
                  <a:tcPr/>
                </a:tc>
                <a:tc hMerge="1">
                  <a:txBody>
                    <a:bodyPr/>
                    <a:lstStyle/>
                    <a:p>
                      <a:endParaRPr lang="it-IT"/>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15554">
                <a:tc>
                  <a:txBody>
                    <a:bodyPr/>
                    <a:lstStyle/>
                    <a:p>
                      <a:r>
                        <a:rPr lang="it-IT" b="1" dirty="0"/>
                        <a:t>TIAMINA</a:t>
                      </a:r>
                      <a:endParaRPr lang="it-IT" b="1" dirty="0">
                        <a:solidFill>
                          <a:srgbClr val="C00000"/>
                        </a:solidFill>
                      </a:endParaRPr>
                    </a:p>
                  </a:txBody>
                  <a:tcPr/>
                </a:tc>
                <a:tc>
                  <a:txBody>
                    <a:bodyPr/>
                    <a:lstStyle/>
                    <a:p>
                      <a:r>
                        <a:rPr lang="it-IT" b="1" dirty="0"/>
                        <a:t>29%</a:t>
                      </a:r>
                    </a:p>
                  </a:txBody>
                  <a:tcPr/>
                </a:tc>
                <a:extLst>
                  <a:ext uri="{0D108BD9-81ED-4DB2-BD59-A6C34878D82A}">
                    <a16:rowId xmlns:a16="http://schemas.microsoft.com/office/drawing/2014/main" val="10001"/>
                  </a:ext>
                </a:extLst>
              </a:tr>
              <a:tr h="515554">
                <a:tc>
                  <a:txBody>
                    <a:bodyPr/>
                    <a:lstStyle/>
                    <a:p>
                      <a:r>
                        <a:rPr lang="it-IT" b="1" dirty="0"/>
                        <a:t>B12</a:t>
                      </a:r>
                      <a:endParaRPr lang="it-IT" b="1" dirty="0">
                        <a:solidFill>
                          <a:srgbClr val="C00000"/>
                        </a:solidFill>
                      </a:endParaRPr>
                    </a:p>
                  </a:txBody>
                  <a:tcPr/>
                </a:tc>
                <a:tc>
                  <a:txBody>
                    <a:bodyPr/>
                    <a:lstStyle/>
                    <a:p>
                      <a:r>
                        <a:rPr lang="it-IT" b="1" dirty="0"/>
                        <a:t>18-30%</a:t>
                      </a:r>
                    </a:p>
                  </a:txBody>
                  <a:tcPr/>
                </a:tc>
                <a:extLst>
                  <a:ext uri="{0D108BD9-81ED-4DB2-BD59-A6C34878D82A}">
                    <a16:rowId xmlns:a16="http://schemas.microsoft.com/office/drawing/2014/main" val="10002"/>
                  </a:ext>
                </a:extLst>
              </a:tr>
              <a:tr h="515554">
                <a:tc>
                  <a:txBody>
                    <a:bodyPr/>
                    <a:lstStyle/>
                    <a:p>
                      <a:r>
                        <a:rPr lang="it-IT" b="1" dirty="0"/>
                        <a:t>FOLATI</a:t>
                      </a:r>
                      <a:endParaRPr lang="it-IT" b="1" dirty="0">
                        <a:solidFill>
                          <a:srgbClr val="C00000"/>
                        </a:solidFill>
                      </a:endParaRPr>
                    </a:p>
                  </a:txBody>
                  <a:tcPr/>
                </a:tc>
                <a:tc>
                  <a:txBody>
                    <a:bodyPr/>
                    <a:lstStyle/>
                    <a:p>
                      <a:r>
                        <a:rPr lang="it-IT" b="1" dirty="0"/>
                        <a:t>54%</a:t>
                      </a:r>
                    </a:p>
                  </a:txBody>
                  <a:tcPr/>
                </a:tc>
                <a:extLst>
                  <a:ext uri="{0D108BD9-81ED-4DB2-BD59-A6C34878D82A}">
                    <a16:rowId xmlns:a16="http://schemas.microsoft.com/office/drawing/2014/main" val="10003"/>
                  </a:ext>
                </a:extLst>
              </a:tr>
              <a:tr h="515554">
                <a:tc>
                  <a:txBody>
                    <a:bodyPr/>
                    <a:lstStyle/>
                    <a:p>
                      <a:r>
                        <a:rPr lang="it-IT" b="1" dirty="0"/>
                        <a:t>FERRO</a:t>
                      </a:r>
                      <a:endParaRPr lang="it-IT" b="1" dirty="0">
                        <a:solidFill>
                          <a:srgbClr val="C00000"/>
                        </a:solidFill>
                      </a:endParaRPr>
                    </a:p>
                  </a:txBody>
                  <a:tcPr/>
                </a:tc>
                <a:tc>
                  <a:txBody>
                    <a:bodyPr/>
                    <a:lstStyle/>
                    <a:p>
                      <a:r>
                        <a:rPr lang="it-IT" b="1" dirty="0"/>
                        <a:t>45%</a:t>
                      </a:r>
                    </a:p>
                  </a:txBody>
                  <a:tcPr/>
                </a:tc>
                <a:extLst>
                  <a:ext uri="{0D108BD9-81ED-4DB2-BD59-A6C34878D82A}">
                    <a16:rowId xmlns:a16="http://schemas.microsoft.com/office/drawing/2014/main" val="10004"/>
                  </a:ext>
                </a:extLst>
              </a:tr>
              <a:tr h="515554">
                <a:tc>
                  <a:txBody>
                    <a:bodyPr/>
                    <a:lstStyle/>
                    <a:p>
                      <a:r>
                        <a:rPr lang="it-IT" b="1" dirty="0"/>
                        <a:t>VITAMINA D</a:t>
                      </a:r>
                      <a:endParaRPr lang="it-IT" b="1" dirty="0">
                        <a:solidFill>
                          <a:srgbClr val="C00000"/>
                        </a:solidFill>
                      </a:endParaRPr>
                    </a:p>
                  </a:txBody>
                  <a:tcPr/>
                </a:tc>
                <a:tc>
                  <a:txBody>
                    <a:bodyPr/>
                    <a:lstStyle/>
                    <a:p>
                      <a:r>
                        <a:rPr lang="it-IT" b="1" dirty="0"/>
                        <a:t>90%</a:t>
                      </a:r>
                    </a:p>
                  </a:txBody>
                  <a:tcPr/>
                </a:tc>
                <a:extLst>
                  <a:ext uri="{0D108BD9-81ED-4DB2-BD59-A6C34878D82A}">
                    <a16:rowId xmlns:a16="http://schemas.microsoft.com/office/drawing/2014/main" val="10005"/>
                  </a:ext>
                </a:extLst>
              </a:tr>
              <a:tr h="515554">
                <a:tc>
                  <a:txBody>
                    <a:bodyPr/>
                    <a:lstStyle/>
                    <a:p>
                      <a:r>
                        <a:rPr lang="it-IT" b="1" dirty="0"/>
                        <a:t>VITAMINA A/E</a:t>
                      </a:r>
                      <a:endParaRPr lang="it-IT" b="1" dirty="0">
                        <a:solidFill>
                          <a:srgbClr val="C00000"/>
                        </a:solidFill>
                      </a:endParaRPr>
                    </a:p>
                  </a:txBody>
                  <a:tcPr/>
                </a:tc>
                <a:tc>
                  <a:txBody>
                    <a:bodyPr/>
                    <a:lstStyle/>
                    <a:p>
                      <a:r>
                        <a:rPr lang="it-IT" b="1" dirty="0"/>
                        <a:t>14-2%</a:t>
                      </a:r>
                    </a:p>
                  </a:txBody>
                  <a:tcPr/>
                </a:tc>
                <a:extLst>
                  <a:ext uri="{0D108BD9-81ED-4DB2-BD59-A6C34878D82A}">
                    <a16:rowId xmlns:a16="http://schemas.microsoft.com/office/drawing/2014/main" val="10006"/>
                  </a:ext>
                </a:extLst>
              </a:tr>
              <a:tr h="515554">
                <a:tc>
                  <a:txBody>
                    <a:bodyPr/>
                    <a:lstStyle/>
                    <a:p>
                      <a:r>
                        <a:rPr lang="it-IT" b="1" dirty="0"/>
                        <a:t>RAME</a:t>
                      </a:r>
                      <a:endParaRPr lang="it-IT" b="1" dirty="0">
                        <a:solidFill>
                          <a:srgbClr val="C00000"/>
                        </a:solidFill>
                      </a:endParaRPr>
                    </a:p>
                  </a:txBody>
                  <a:tcPr/>
                </a:tc>
                <a:tc>
                  <a:txBody>
                    <a:bodyPr/>
                    <a:lstStyle/>
                    <a:p>
                      <a:r>
                        <a:rPr lang="it-IT" b="1" dirty="0"/>
                        <a:t>70%</a:t>
                      </a:r>
                    </a:p>
                  </a:txBody>
                  <a:tcPr/>
                </a:tc>
                <a:extLst>
                  <a:ext uri="{0D108BD9-81ED-4DB2-BD59-A6C34878D82A}">
                    <a16:rowId xmlns:a16="http://schemas.microsoft.com/office/drawing/2014/main" val="10007"/>
                  </a:ext>
                </a:extLst>
              </a:tr>
            </a:tbl>
          </a:graphicData>
        </a:graphic>
      </p:graphicFrame>
      <p:sp>
        <p:nvSpPr>
          <p:cNvPr id="5" name="Titolo 1">
            <a:extLst>
              <a:ext uri="{FF2B5EF4-FFF2-40B4-BE49-F238E27FC236}">
                <a16:creationId xmlns:a16="http://schemas.microsoft.com/office/drawing/2014/main" id="{EEA17BD2-E641-178B-7B5B-A0791C9B268C}"/>
              </a:ext>
            </a:extLst>
          </p:cNvPr>
          <p:cNvSpPr txBox="1">
            <a:spLocks/>
          </p:cNvSpPr>
          <p:nvPr/>
        </p:nvSpPr>
        <p:spPr>
          <a:xfrm>
            <a:off x="1097280" y="2866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it-IT" sz="4600" b="0" i="0" u="none" strike="noStrike" kern="1200" cap="none" spc="-50" normalizeH="0" baseline="0" noProof="0" dirty="0">
                <a:ln>
                  <a:noFill/>
                </a:ln>
                <a:solidFill>
                  <a:srgbClr val="000000">
                    <a:lumMod val="75000"/>
                    <a:lumOff val="25000"/>
                  </a:srgbClr>
                </a:solidFill>
                <a:effectLst/>
                <a:uLnTx/>
                <a:uFillTx/>
                <a:latin typeface="Georgia Pro Cond Light" panose="020F0302020204030204"/>
                <a:ea typeface="+mj-ea"/>
                <a:cs typeface="+mj-cs"/>
              </a:rPr>
              <a:t>…e le vitamine?</a:t>
            </a:r>
          </a:p>
        </p:txBody>
      </p:sp>
      <p:pic>
        <p:nvPicPr>
          <p:cNvPr id="8" name="Immagine 7">
            <a:extLst>
              <a:ext uri="{FF2B5EF4-FFF2-40B4-BE49-F238E27FC236}">
                <a16:creationId xmlns:a16="http://schemas.microsoft.com/office/drawing/2014/main" id="{DFFEAA9A-7A37-8515-54EF-75AC0E50598C}"/>
              </a:ext>
            </a:extLst>
          </p:cNvPr>
          <p:cNvPicPr>
            <a:picLocks noChangeAspect="1"/>
          </p:cNvPicPr>
          <p:nvPr/>
        </p:nvPicPr>
        <p:blipFill rotWithShape="1">
          <a:blip r:embed="rId3"/>
          <a:srcRect l="4520" t="31349" r="-4520" b="-6912"/>
          <a:stretch/>
        </p:blipFill>
        <p:spPr>
          <a:xfrm>
            <a:off x="1262735" y="444240"/>
            <a:ext cx="4987235" cy="1450757"/>
          </a:xfrm>
          <a:prstGeom prst="rect">
            <a:avLst/>
          </a:prstGeom>
          <a:ln>
            <a:noFill/>
          </a:ln>
          <a:effectLst>
            <a:softEdge rad="112500"/>
          </a:effectLst>
        </p:spPr>
      </p:pic>
    </p:spTree>
    <p:extLst>
      <p:ext uri="{BB962C8B-B14F-4D97-AF65-F5344CB8AC3E}">
        <p14:creationId xmlns:p14="http://schemas.microsoft.com/office/powerpoint/2010/main" val="210136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D361FAC-B812-DCD2-C09D-60619CB25F98}"/>
              </a:ext>
            </a:extLst>
          </p:cNvPr>
          <p:cNvSpPr>
            <a:spLocks noGrp="1"/>
          </p:cNvSpPr>
          <p:nvPr>
            <p:ph type="title"/>
          </p:nvPr>
        </p:nvSpPr>
        <p:spPr>
          <a:xfrm>
            <a:off x="804672" y="802955"/>
            <a:ext cx="4977976" cy="1454051"/>
          </a:xfrm>
        </p:spPr>
        <p:txBody>
          <a:bodyPr>
            <a:normAutofit/>
          </a:bodyPr>
          <a:lstStyle/>
          <a:p>
            <a:r>
              <a:rPr lang="it-IT" sz="2800">
                <a:solidFill>
                  <a:schemeClr val="tx2"/>
                </a:solidFill>
              </a:rPr>
              <a:t>Complicanze nutrizionali post chirurgiche che prevedano un intervento di nutrizione artificiale</a:t>
            </a:r>
          </a:p>
        </p:txBody>
      </p:sp>
      <p:sp>
        <p:nvSpPr>
          <p:cNvPr id="13" name="Segnaposto contenuto 2">
            <a:extLst>
              <a:ext uri="{FF2B5EF4-FFF2-40B4-BE49-F238E27FC236}">
                <a16:creationId xmlns:a16="http://schemas.microsoft.com/office/drawing/2014/main" id="{B2698F2A-F85A-BA3A-3855-FECFC6B964EC}"/>
              </a:ext>
            </a:extLst>
          </p:cNvPr>
          <p:cNvSpPr>
            <a:spLocks noGrp="1"/>
          </p:cNvSpPr>
          <p:nvPr>
            <p:ph idx="1"/>
          </p:nvPr>
        </p:nvSpPr>
        <p:spPr>
          <a:xfrm>
            <a:off x="804672" y="2421682"/>
            <a:ext cx="4977578" cy="3639289"/>
          </a:xfrm>
        </p:spPr>
        <p:txBody>
          <a:bodyPr anchor="ctr">
            <a:normAutofit/>
          </a:bodyPr>
          <a:lstStyle/>
          <a:p>
            <a:r>
              <a:rPr lang="it-IT" sz="1800" dirty="0">
                <a:solidFill>
                  <a:schemeClr val="tx2"/>
                </a:solidFill>
              </a:rPr>
              <a:t>A breve termine: complicanze dell’atto chirurgico</a:t>
            </a:r>
          </a:p>
          <a:p>
            <a:pPr marL="0" indent="0">
              <a:buNone/>
            </a:pPr>
            <a:endParaRPr lang="it-IT" sz="1800" dirty="0">
              <a:solidFill>
                <a:schemeClr val="tx2"/>
              </a:solidFill>
            </a:endParaRPr>
          </a:p>
          <a:p>
            <a:r>
              <a:rPr lang="it-IT" sz="1800" dirty="0">
                <a:solidFill>
                  <a:schemeClr val="tx2"/>
                </a:solidFill>
              </a:rPr>
              <a:t>A medio termine: </a:t>
            </a:r>
          </a:p>
          <a:p>
            <a:pPr lvl="1"/>
            <a:r>
              <a:rPr lang="it-IT" sz="1800" dirty="0">
                <a:solidFill>
                  <a:schemeClr val="tx2"/>
                </a:solidFill>
              </a:rPr>
              <a:t>Inadeguato </a:t>
            </a:r>
            <a:r>
              <a:rPr lang="it-IT" sz="1800" dirty="0" err="1">
                <a:solidFill>
                  <a:schemeClr val="tx2"/>
                </a:solidFill>
              </a:rPr>
              <a:t>intake</a:t>
            </a:r>
            <a:r>
              <a:rPr lang="it-IT" sz="1800" dirty="0">
                <a:solidFill>
                  <a:schemeClr val="tx2"/>
                </a:solidFill>
              </a:rPr>
              <a:t> calorico proteico orale</a:t>
            </a:r>
          </a:p>
          <a:p>
            <a:pPr lvl="1"/>
            <a:r>
              <a:rPr lang="it-IT" sz="1800" dirty="0">
                <a:solidFill>
                  <a:schemeClr val="tx2"/>
                </a:solidFill>
              </a:rPr>
              <a:t>Difficoltà all’adeguamento alla fase solida</a:t>
            </a:r>
          </a:p>
          <a:p>
            <a:pPr marL="457200" lvl="1" indent="0">
              <a:buNone/>
            </a:pPr>
            <a:endParaRPr lang="it-IT" sz="1800" dirty="0">
              <a:solidFill>
                <a:schemeClr val="tx2"/>
              </a:solidFill>
            </a:endParaRPr>
          </a:p>
          <a:p>
            <a:r>
              <a:rPr lang="it-IT" sz="1800" dirty="0">
                <a:solidFill>
                  <a:schemeClr val="tx2"/>
                </a:solidFill>
              </a:rPr>
              <a:t>A lungo termine: malnutrizione proteico calorica</a:t>
            </a: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Avviso">
            <a:extLst>
              <a:ext uri="{FF2B5EF4-FFF2-40B4-BE49-F238E27FC236}">
                <a16:creationId xmlns:a16="http://schemas.microsoft.com/office/drawing/2014/main" id="{3C3E1A7D-9BB2-16C1-84DC-0C74B6DCCF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774476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E6D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76578B-3D59-1E12-9341-E888C6060CE4}"/>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DA36099A-66F1-CD6C-42E8-AC38817D4248}"/>
              </a:ext>
            </a:extLst>
          </p:cNvPr>
          <p:cNvSpPr>
            <a:spLocks noGrp="1"/>
          </p:cNvSpPr>
          <p:nvPr>
            <p:ph idx="1"/>
          </p:nvPr>
        </p:nvSpPr>
        <p:spPr/>
        <p:txBody>
          <a:bodyPr/>
          <a:lstStyle/>
          <a:p>
            <a:endParaRPr lang="it-IT" dirty="0"/>
          </a:p>
        </p:txBody>
      </p:sp>
      <p:pic>
        <p:nvPicPr>
          <p:cNvPr id="5" name="Immagine 4">
            <a:extLst>
              <a:ext uri="{FF2B5EF4-FFF2-40B4-BE49-F238E27FC236}">
                <a16:creationId xmlns:a16="http://schemas.microsoft.com/office/drawing/2014/main" id="{7D29E3B4-2A00-6A16-7321-44F8517CEAF8}"/>
              </a:ext>
            </a:extLst>
          </p:cNvPr>
          <p:cNvPicPr>
            <a:picLocks noChangeAspect="1"/>
          </p:cNvPicPr>
          <p:nvPr/>
        </p:nvPicPr>
        <p:blipFill rotWithShape="1">
          <a:blip r:embed="rId2"/>
          <a:srcRect l="23873" t="2158" r="3714" b="3859"/>
          <a:stretch/>
        </p:blipFill>
        <p:spPr>
          <a:xfrm rot="5400000">
            <a:off x="2045426" y="-1290279"/>
            <a:ext cx="3567808" cy="6439459"/>
          </a:xfrm>
          <a:prstGeom prst="rect">
            <a:avLst/>
          </a:prstGeom>
        </p:spPr>
      </p:pic>
      <p:pic>
        <p:nvPicPr>
          <p:cNvPr id="7" name="Immagine 6">
            <a:extLst>
              <a:ext uri="{FF2B5EF4-FFF2-40B4-BE49-F238E27FC236}">
                <a16:creationId xmlns:a16="http://schemas.microsoft.com/office/drawing/2014/main" id="{B8E57138-C91C-BCC0-4A7B-E614F75340CC}"/>
              </a:ext>
            </a:extLst>
          </p:cNvPr>
          <p:cNvPicPr>
            <a:picLocks noChangeAspect="1"/>
          </p:cNvPicPr>
          <p:nvPr/>
        </p:nvPicPr>
        <p:blipFill rotWithShape="1">
          <a:blip r:embed="rId3"/>
          <a:srcRect l="26046" t="7688" r="2576" b="3648"/>
          <a:stretch/>
        </p:blipFill>
        <p:spPr>
          <a:xfrm rot="5400000">
            <a:off x="6524687" y="1839619"/>
            <a:ext cx="3793283" cy="6322142"/>
          </a:xfrm>
          <a:prstGeom prst="rect">
            <a:avLst/>
          </a:prstGeom>
        </p:spPr>
      </p:pic>
      <p:pic>
        <p:nvPicPr>
          <p:cNvPr id="8" name="Immagine 7">
            <a:extLst>
              <a:ext uri="{FF2B5EF4-FFF2-40B4-BE49-F238E27FC236}">
                <a16:creationId xmlns:a16="http://schemas.microsoft.com/office/drawing/2014/main" id="{C8C8BC3D-FF57-CD5C-5A60-A43304CD9A07}"/>
              </a:ext>
            </a:extLst>
          </p:cNvPr>
          <p:cNvPicPr>
            <a:picLocks noChangeAspect="1"/>
          </p:cNvPicPr>
          <p:nvPr/>
        </p:nvPicPr>
        <p:blipFill>
          <a:blip r:embed="rId4"/>
          <a:stretch>
            <a:fillRect/>
          </a:stretch>
        </p:blipFill>
        <p:spPr>
          <a:xfrm>
            <a:off x="108155" y="3713353"/>
            <a:ext cx="3982845" cy="3025651"/>
          </a:xfrm>
          <a:prstGeom prst="rect">
            <a:avLst/>
          </a:prstGeom>
        </p:spPr>
      </p:pic>
    </p:spTree>
    <p:extLst>
      <p:ext uri="{BB962C8B-B14F-4D97-AF65-F5344CB8AC3E}">
        <p14:creationId xmlns:p14="http://schemas.microsoft.com/office/powerpoint/2010/main" val="3560738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6C3A4-3189-48BD-B410-6B71E1858BA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97AA0A4-FCA8-824A-9B48-FCFEFB0B1E00}"/>
              </a:ext>
            </a:extLst>
          </p:cNvPr>
          <p:cNvSpPr>
            <a:spLocks noGrp="1"/>
          </p:cNvSpPr>
          <p:nvPr>
            <p:ph type="title"/>
          </p:nvPr>
        </p:nvSpPr>
        <p:spPr>
          <a:xfrm>
            <a:off x="804672" y="802955"/>
            <a:ext cx="4977976" cy="1454051"/>
          </a:xfrm>
        </p:spPr>
        <p:txBody>
          <a:bodyPr>
            <a:normAutofit fontScale="90000"/>
          </a:bodyPr>
          <a:lstStyle/>
          <a:p>
            <a:r>
              <a:rPr lang="it-IT" sz="2800">
                <a:solidFill>
                  <a:schemeClr val="tx2"/>
                </a:solidFill>
              </a:rPr>
              <a:t>Complicanze nutrizionali post chirurgiche che prevedano un intervento di nutrizione artificiale</a:t>
            </a:r>
          </a:p>
        </p:txBody>
      </p:sp>
      <p:sp>
        <p:nvSpPr>
          <p:cNvPr id="13" name="Segnaposto contenuto 2">
            <a:extLst>
              <a:ext uri="{FF2B5EF4-FFF2-40B4-BE49-F238E27FC236}">
                <a16:creationId xmlns:a16="http://schemas.microsoft.com/office/drawing/2014/main" id="{17DCD7F6-C7FC-CD4E-D31C-6080EB973FD5}"/>
              </a:ext>
            </a:extLst>
          </p:cNvPr>
          <p:cNvSpPr>
            <a:spLocks noGrp="1"/>
          </p:cNvSpPr>
          <p:nvPr>
            <p:ph idx="1"/>
          </p:nvPr>
        </p:nvSpPr>
        <p:spPr>
          <a:xfrm>
            <a:off x="804672" y="2421682"/>
            <a:ext cx="4977578" cy="3639289"/>
          </a:xfrm>
        </p:spPr>
        <p:txBody>
          <a:bodyPr anchor="ctr">
            <a:normAutofit/>
          </a:bodyPr>
          <a:lstStyle/>
          <a:p>
            <a:r>
              <a:rPr lang="it-IT" sz="1800" dirty="0">
                <a:solidFill>
                  <a:schemeClr val="tx2"/>
                </a:solidFill>
              </a:rPr>
              <a:t>A breve termine: complicanze dell’atto chirurgico</a:t>
            </a:r>
          </a:p>
          <a:p>
            <a:pPr marL="0" indent="0">
              <a:buNone/>
            </a:pPr>
            <a:endParaRPr lang="it-IT" sz="1800" dirty="0">
              <a:solidFill>
                <a:schemeClr val="tx2"/>
              </a:solidFill>
            </a:endParaRPr>
          </a:p>
          <a:p>
            <a:r>
              <a:rPr lang="it-IT" sz="1800" b="1" dirty="0">
                <a:solidFill>
                  <a:srgbClr val="FF0000"/>
                </a:solidFill>
              </a:rPr>
              <a:t>A medio termine: </a:t>
            </a:r>
          </a:p>
          <a:p>
            <a:pPr lvl="1"/>
            <a:r>
              <a:rPr lang="it-IT" sz="1800" b="1" dirty="0">
                <a:solidFill>
                  <a:srgbClr val="FF0000"/>
                </a:solidFill>
              </a:rPr>
              <a:t>Inadeguato </a:t>
            </a:r>
            <a:r>
              <a:rPr lang="it-IT" sz="1800" b="1" dirty="0" err="1">
                <a:solidFill>
                  <a:srgbClr val="FF0000"/>
                </a:solidFill>
              </a:rPr>
              <a:t>intake</a:t>
            </a:r>
            <a:r>
              <a:rPr lang="it-IT" sz="1800" b="1" dirty="0">
                <a:solidFill>
                  <a:srgbClr val="FF0000"/>
                </a:solidFill>
              </a:rPr>
              <a:t> calorico proteico orale</a:t>
            </a:r>
          </a:p>
          <a:p>
            <a:pPr lvl="1"/>
            <a:r>
              <a:rPr lang="it-IT" sz="1800" b="1" dirty="0">
                <a:solidFill>
                  <a:srgbClr val="FF0000"/>
                </a:solidFill>
              </a:rPr>
              <a:t>Difficoltà all’adeguamento alla fase solida</a:t>
            </a:r>
          </a:p>
          <a:p>
            <a:pPr marL="457200" lvl="1" indent="0">
              <a:buNone/>
            </a:pPr>
            <a:endParaRPr lang="it-IT" sz="1800" dirty="0">
              <a:solidFill>
                <a:schemeClr val="tx2"/>
              </a:solidFill>
            </a:endParaRPr>
          </a:p>
          <a:p>
            <a:r>
              <a:rPr lang="it-IT" sz="1800" dirty="0">
                <a:solidFill>
                  <a:schemeClr val="tx2"/>
                </a:solidFill>
              </a:rPr>
              <a:t>A lungo termine: malnutrizione proteico calorica</a:t>
            </a:r>
          </a:p>
        </p:txBody>
      </p:sp>
      <p:pic>
        <p:nvPicPr>
          <p:cNvPr id="7" name="Graphic 6" descr="Avviso">
            <a:extLst>
              <a:ext uri="{FF2B5EF4-FFF2-40B4-BE49-F238E27FC236}">
                <a16:creationId xmlns:a16="http://schemas.microsoft.com/office/drawing/2014/main" id="{E5ECC165-8AB4-61A8-3360-25B5F74A3E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1000045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1E1724AC-DF38-6CD7-DF1A-B5621B0EB9E3}"/>
              </a:ext>
            </a:extLst>
          </p:cNvPr>
          <p:cNvSpPr>
            <a:spLocks noGrp="1"/>
          </p:cNvSpPr>
          <p:nvPr>
            <p:ph type="title"/>
          </p:nvPr>
        </p:nvSpPr>
        <p:spPr>
          <a:xfrm>
            <a:off x="492370" y="516835"/>
            <a:ext cx="3084844" cy="5772840"/>
          </a:xfrm>
        </p:spPr>
        <p:txBody>
          <a:bodyPr anchor="ctr">
            <a:normAutofit/>
          </a:bodyPr>
          <a:lstStyle/>
          <a:p>
            <a:r>
              <a:rPr lang="it-IT" sz="3600">
                <a:solidFill>
                  <a:srgbClr val="FFFFFF"/>
                </a:solidFill>
              </a:rPr>
              <a:t>Complicanze nutrizionali a medio termine: </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graphicFrame>
        <p:nvGraphicFramePr>
          <p:cNvPr id="5" name="Segnaposto contenuto 2">
            <a:extLst>
              <a:ext uri="{FF2B5EF4-FFF2-40B4-BE49-F238E27FC236}">
                <a16:creationId xmlns:a16="http://schemas.microsoft.com/office/drawing/2014/main" id="{C3D2A59E-B481-8A82-95B2-EC2E751E85DD}"/>
              </a:ext>
            </a:extLst>
          </p:cNvPr>
          <p:cNvGraphicFramePr>
            <a:graphicFrameLocks noGrp="1"/>
          </p:cNvGraphicFramePr>
          <p:nvPr>
            <p:ph idx="1"/>
            <p:extLst>
              <p:ext uri="{D42A27DB-BD31-4B8C-83A1-F6EECF244321}">
                <p14:modId xmlns:p14="http://schemas.microsoft.com/office/powerpoint/2010/main" val="2491703112"/>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57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a:extLst>
              <a:ext uri="{FF2B5EF4-FFF2-40B4-BE49-F238E27FC236}">
                <a16:creationId xmlns:a16="http://schemas.microsoft.com/office/drawing/2014/main" id="{1FBA8FFD-BCC0-9E3C-A469-0F4B40FE63B0}"/>
              </a:ext>
            </a:extLst>
          </p:cNvPr>
          <p:cNvPicPr>
            <a:picLocks noChangeAspect="1"/>
          </p:cNvPicPr>
          <p:nvPr/>
        </p:nvPicPr>
        <p:blipFill>
          <a:blip r:embed="rId2"/>
          <a:srcRect l="66307"/>
          <a:stretch>
            <a:fillRect/>
          </a:stretch>
        </p:blipFill>
        <p:spPr>
          <a:xfrm>
            <a:off x="7013227" y="1204059"/>
            <a:ext cx="3323017" cy="3559775"/>
          </a:xfrm>
          <a:prstGeom prst="rect">
            <a:avLst/>
          </a:prstGeom>
        </p:spPr>
      </p:pic>
      <p:sp>
        <p:nvSpPr>
          <p:cNvPr id="2" name="Titolo 1">
            <a:extLst>
              <a:ext uri="{FF2B5EF4-FFF2-40B4-BE49-F238E27FC236}">
                <a16:creationId xmlns:a16="http://schemas.microsoft.com/office/drawing/2014/main" id="{7FA1518C-A3DD-1519-A41D-7A3801562C34}"/>
              </a:ext>
            </a:extLst>
          </p:cNvPr>
          <p:cNvSpPr>
            <a:spLocks noGrp="1"/>
          </p:cNvSpPr>
          <p:nvPr>
            <p:ph type="title"/>
          </p:nvPr>
        </p:nvSpPr>
        <p:spPr/>
        <p:txBody>
          <a:bodyPr/>
          <a:lstStyle/>
          <a:p>
            <a:r>
              <a:rPr lang="it-IT" dirty="0"/>
              <a:t>Utilizzo di ONS o di pasti a consistenza modificata arricchiti in proteine </a:t>
            </a:r>
          </a:p>
        </p:txBody>
      </p:sp>
      <p:pic>
        <p:nvPicPr>
          <p:cNvPr id="4" name="Immagine 3">
            <a:extLst>
              <a:ext uri="{FF2B5EF4-FFF2-40B4-BE49-F238E27FC236}">
                <a16:creationId xmlns:a16="http://schemas.microsoft.com/office/drawing/2014/main" id="{B4AE77A6-1F5F-3A84-DB97-36031D969687}"/>
              </a:ext>
            </a:extLst>
          </p:cNvPr>
          <p:cNvPicPr>
            <a:picLocks noChangeAspect="1"/>
          </p:cNvPicPr>
          <p:nvPr/>
        </p:nvPicPr>
        <p:blipFill>
          <a:blip r:embed="rId3"/>
          <a:stretch>
            <a:fillRect/>
          </a:stretch>
        </p:blipFill>
        <p:spPr>
          <a:xfrm>
            <a:off x="9467743" y="4000499"/>
            <a:ext cx="2738305" cy="2738305"/>
          </a:xfrm>
          <a:prstGeom prst="rect">
            <a:avLst/>
          </a:prstGeom>
        </p:spPr>
      </p:pic>
      <p:sp>
        <p:nvSpPr>
          <p:cNvPr id="5" name="Rettangolo 4">
            <a:extLst>
              <a:ext uri="{FF2B5EF4-FFF2-40B4-BE49-F238E27FC236}">
                <a16:creationId xmlns:a16="http://schemas.microsoft.com/office/drawing/2014/main" id="{C5EBFBF1-AF68-ED11-7365-B56E8B3EB016}"/>
              </a:ext>
            </a:extLst>
          </p:cNvPr>
          <p:cNvSpPr/>
          <p:nvPr/>
        </p:nvSpPr>
        <p:spPr>
          <a:xfrm>
            <a:off x="9988161" y="4621505"/>
            <a:ext cx="1638872" cy="748146"/>
          </a:xfrm>
          <a:prstGeom prst="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pic>
        <p:nvPicPr>
          <p:cNvPr id="8" name="Immagine 7">
            <a:extLst>
              <a:ext uri="{FF2B5EF4-FFF2-40B4-BE49-F238E27FC236}">
                <a16:creationId xmlns:a16="http://schemas.microsoft.com/office/drawing/2014/main" id="{5EE63028-FD1E-7D85-1A50-BEF1DD0E6740}"/>
              </a:ext>
            </a:extLst>
          </p:cNvPr>
          <p:cNvPicPr>
            <a:picLocks noChangeAspect="1"/>
          </p:cNvPicPr>
          <p:nvPr/>
        </p:nvPicPr>
        <p:blipFill>
          <a:blip r:embed="rId4"/>
          <a:srcRect t="29512" b="29243"/>
          <a:stretch>
            <a:fillRect/>
          </a:stretch>
        </p:blipFill>
        <p:spPr>
          <a:xfrm>
            <a:off x="1318954" y="3462371"/>
            <a:ext cx="6858000" cy="2828593"/>
          </a:xfrm>
          <a:prstGeom prst="rect">
            <a:avLst/>
          </a:prstGeom>
        </p:spPr>
      </p:pic>
      <p:pic>
        <p:nvPicPr>
          <p:cNvPr id="9" name="Immagine 8">
            <a:extLst>
              <a:ext uri="{FF2B5EF4-FFF2-40B4-BE49-F238E27FC236}">
                <a16:creationId xmlns:a16="http://schemas.microsoft.com/office/drawing/2014/main" id="{9D35215E-13AF-6B13-ED1B-8331836ED3EB}"/>
              </a:ext>
            </a:extLst>
          </p:cNvPr>
          <p:cNvPicPr>
            <a:picLocks noChangeAspect="1"/>
          </p:cNvPicPr>
          <p:nvPr/>
        </p:nvPicPr>
        <p:blipFill>
          <a:blip r:embed="rId5"/>
          <a:stretch>
            <a:fillRect/>
          </a:stretch>
        </p:blipFill>
        <p:spPr>
          <a:xfrm>
            <a:off x="1562100" y="3730337"/>
            <a:ext cx="2769761" cy="1672936"/>
          </a:xfrm>
          <a:prstGeom prst="rect">
            <a:avLst/>
          </a:prstGeom>
          <a:ln>
            <a:noFill/>
          </a:ln>
          <a:effectLst>
            <a:softEdge rad="112500"/>
          </a:effectLst>
        </p:spPr>
      </p:pic>
      <p:pic>
        <p:nvPicPr>
          <p:cNvPr id="10" name="Immagine 9">
            <a:extLst>
              <a:ext uri="{FF2B5EF4-FFF2-40B4-BE49-F238E27FC236}">
                <a16:creationId xmlns:a16="http://schemas.microsoft.com/office/drawing/2014/main" id="{6E55BA08-D432-D599-A5B5-913AA798E0BE}"/>
              </a:ext>
            </a:extLst>
          </p:cNvPr>
          <p:cNvPicPr>
            <a:picLocks noChangeAspect="1"/>
          </p:cNvPicPr>
          <p:nvPr/>
        </p:nvPicPr>
        <p:blipFill>
          <a:blip r:embed="rId6"/>
          <a:stretch>
            <a:fillRect/>
          </a:stretch>
        </p:blipFill>
        <p:spPr>
          <a:xfrm>
            <a:off x="4677987" y="5219305"/>
            <a:ext cx="610987" cy="367935"/>
          </a:xfrm>
          <a:prstGeom prst="rect">
            <a:avLst/>
          </a:prstGeom>
        </p:spPr>
      </p:pic>
      <p:pic>
        <p:nvPicPr>
          <p:cNvPr id="11" name="Immagine 10">
            <a:extLst>
              <a:ext uri="{FF2B5EF4-FFF2-40B4-BE49-F238E27FC236}">
                <a16:creationId xmlns:a16="http://schemas.microsoft.com/office/drawing/2014/main" id="{B938C27F-6549-0679-516E-70854FB0B523}"/>
              </a:ext>
            </a:extLst>
          </p:cNvPr>
          <p:cNvPicPr>
            <a:picLocks noChangeAspect="1"/>
          </p:cNvPicPr>
          <p:nvPr/>
        </p:nvPicPr>
        <p:blipFill>
          <a:blip r:embed="rId7"/>
          <a:stretch>
            <a:fillRect/>
          </a:stretch>
        </p:blipFill>
        <p:spPr>
          <a:xfrm>
            <a:off x="840309" y="2343150"/>
            <a:ext cx="2431683" cy="2919845"/>
          </a:xfrm>
          <a:prstGeom prst="rect">
            <a:avLst/>
          </a:prstGeom>
        </p:spPr>
      </p:pic>
      <p:pic>
        <p:nvPicPr>
          <p:cNvPr id="15" name="Immagine 14">
            <a:extLst>
              <a:ext uri="{FF2B5EF4-FFF2-40B4-BE49-F238E27FC236}">
                <a16:creationId xmlns:a16="http://schemas.microsoft.com/office/drawing/2014/main" id="{DBD94432-347F-1A7D-06BF-72A1738C8181}"/>
              </a:ext>
            </a:extLst>
          </p:cNvPr>
          <p:cNvPicPr>
            <a:picLocks noChangeAspect="1"/>
          </p:cNvPicPr>
          <p:nvPr/>
        </p:nvPicPr>
        <p:blipFill>
          <a:blip r:embed="rId5"/>
          <a:stretch>
            <a:fillRect/>
          </a:stretch>
        </p:blipFill>
        <p:spPr>
          <a:xfrm>
            <a:off x="1318954" y="2921995"/>
            <a:ext cx="1212269" cy="732211"/>
          </a:xfrm>
          <a:prstGeom prst="rect">
            <a:avLst/>
          </a:prstGeom>
          <a:ln>
            <a:noFill/>
          </a:ln>
          <a:effectLst>
            <a:softEdge rad="112500"/>
          </a:effectLst>
        </p:spPr>
      </p:pic>
      <p:pic>
        <p:nvPicPr>
          <p:cNvPr id="17" name="Immagine 16">
            <a:extLst>
              <a:ext uri="{FF2B5EF4-FFF2-40B4-BE49-F238E27FC236}">
                <a16:creationId xmlns:a16="http://schemas.microsoft.com/office/drawing/2014/main" id="{2A385538-FD32-A36A-A2B6-FE503FACC67E}"/>
              </a:ext>
            </a:extLst>
          </p:cNvPr>
          <p:cNvPicPr>
            <a:picLocks noChangeAspect="1"/>
          </p:cNvPicPr>
          <p:nvPr/>
        </p:nvPicPr>
        <p:blipFill>
          <a:blip r:embed="rId8"/>
          <a:stretch>
            <a:fillRect/>
          </a:stretch>
        </p:blipFill>
        <p:spPr>
          <a:xfrm>
            <a:off x="6887853" y="1630038"/>
            <a:ext cx="2775692" cy="768163"/>
          </a:xfrm>
          <a:prstGeom prst="rect">
            <a:avLst/>
          </a:prstGeom>
        </p:spPr>
      </p:pic>
      <p:sp>
        <p:nvSpPr>
          <p:cNvPr id="6" name="CasellaDiTesto 5">
            <a:extLst>
              <a:ext uri="{FF2B5EF4-FFF2-40B4-BE49-F238E27FC236}">
                <a16:creationId xmlns:a16="http://schemas.microsoft.com/office/drawing/2014/main" id="{43FDBB41-536B-DB1F-A66C-3D177F208557}"/>
              </a:ext>
            </a:extLst>
          </p:cNvPr>
          <p:cNvSpPr txBox="1"/>
          <p:nvPr/>
        </p:nvSpPr>
        <p:spPr>
          <a:xfrm>
            <a:off x="259309" y="1845240"/>
            <a:ext cx="6384375" cy="1477328"/>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it-IT" b="1" dirty="0"/>
              <a:t>Qualora il paziente non riesca ad assumere la razione proteica prescritta, è necessario fornire un’integrazione proteica da assumere subito dopo il pasto per evitare carenze: l’uso di integratori proteici modulari o liquidi può facilitare un’adeguata assunzione di proteine nel primo periodo dopo l’intervento</a:t>
            </a:r>
          </a:p>
        </p:txBody>
      </p:sp>
      <p:pic>
        <p:nvPicPr>
          <p:cNvPr id="13" name="Immagine 12">
            <a:extLst>
              <a:ext uri="{FF2B5EF4-FFF2-40B4-BE49-F238E27FC236}">
                <a16:creationId xmlns:a16="http://schemas.microsoft.com/office/drawing/2014/main" id="{3AC0F6CF-522D-8E32-E5C5-59A6CB2E935E}"/>
              </a:ext>
            </a:extLst>
          </p:cNvPr>
          <p:cNvPicPr>
            <a:picLocks noChangeAspect="1"/>
          </p:cNvPicPr>
          <p:nvPr/>
        </p:nvPicPr>
        <p:blipFill>
          <a:blip r:embed="rId9"/>
          <a:srcRect l="1358" r="50000"/>
          <a:stretch>
            <a:fillRect/>
          </a:stretch>
        </p:blipFill>
        <p:spPr>
          <a:xfrm>
            <a:off x="10461618" y="119196"/>
            <a:ext cx="1471073" cy="2014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8086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A0D598-075A-75A6-BEEE-F041947052B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6AAA86-77B5-E367-93C4-7DFAB86A6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6F09BCC9-B1E6-D4BC-3FB8-7F707FB9C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olo 1">
            <a:extLst>
              <a:ext uri="{FF2B5EF4-FFF2-40B4-BE49-F238E27FC236}">
                <a16:creationId xmlns:a16="http://schemas.microsoft.com/office/drawing/2014/main" id="{27B9734B-880B-F75C-D635-5757332ABCB1}"/>
              </a:ext>
            </a:extLst>
          </p:cNvPr>
          <p:cNvSpPr>
            <a:spLocks noGrp="1"/>
          </p:cNvSpPr>
          <p:nvPr>
            <p:ph type="title"/>
          </p:nvPr>
        </p:nvSpPr>
        <p:spPr>
          <a:xfrm>
            <a:off x="804672" y="802955"/>
            <a:ext cx="4977976" cy="1454051"/>
          </a:xfrm>
        </p:spPr>
        <p:txBody>
          <a:bodyPr>
            <a:normAutofit/>
          </a:bodyPr>
          <a:lstStyle/>
          <a:p>
            <a:r>
              <a:rPr lang="it-IT" sz="2800">
                <a:solidFill>
                  <a:schemeClr val="tx2"/>
                </a:solidFill>
              </a:rPr>
              <a:t>Complicanze nutrizionali post chirurgiche che prevedano un intervento di nutrizione artificiale</a:t>
            </a:r>
          </a:p>
        </p:txBody>
      </p:sp>
      <p:sp>
        <p:nvSpPr>
          <p:cNvPr id="13" name="Segnaposto contenuto 2">
            <a:extLst>
              <a:ext uri="{FF2B5EF4-FFF2-40B4-BE49-F238E27FC236}">
                <a16:creationId xmlns:a16="http://schemas.microsoft.com/office/drawing/2014/main" id="{6C4819F1-74F1-4C48-639C-756046EF7615}"/>
              </a:ext>
            </a:extLst>
          </p:cNvPr>
          <p:cNvSpPr>
            <a:spLocks noGrp="1"/>
          </p:cNvSpPr>
          <p:nvPr>
            <p:ph idx="1"/>
          </p:nvPr>
        </p:nvSpPr>
        <p:spPr>
          <a:xfrm>
            <a:off x="804672" y="2421682"/>
            <a:ext cx="4977578" cy="3639289"/>
          </a:xfrm>
        </p:spPr>
        <p:txBody>
          <a:bodyPr anchor="ctr">
            <a:normAutofit/>
          </a:bodyPr>
          <a:lstStyle/>
          <a:p>
            <a:r>
              <a:rPr lang="it-IT" sz="1800" dirty="0">
                <a:solidFill>
                  <a:schemeClr val="tx2"/>
                </a:solidFill>
              </a:rPr>
              <a:t>A breve termine: complicanze dell’atto chirurgico</a:t>
            </a:r>
          </a:p>
          <a:p>
            <a:pPr marL="0" indent="0">
              <a:buNone/>
            </a:pPr>
            <a:endParaRPr lang="it-IT" sz="1800" dirty="0">
              <a:solidFill>
                <a:schemeClr val="tx2"/>
              </a:solidFill>
            </a:endParaRPr>
          </a:p>
          <a:p>
            <a:r>
              <a:rPr lang="it-IT" sz="1800" dirty="0">
                <a:solidFill>
                  <a:schemeClr val="tx2"/>
                </a:solidFill>
              </a:rPr>
              <a:t>A medio termine: </a:t>
            </a:r>
          </a:p>
          <a:p>
            <a:pPr lvl="1"/>
            <a:r>
              <a:rPr lang="it-IT" sz="1800" dirty="0">
                <a:solidFill>
                  <a:schemeClr val="tx2"/>
                </a:solidFill>
              </a:rPr>
              <a:t>Inadeguato </a:t>
            </a:r>
            <a:r>
              <a:rPr lang="it-IT" sz="1800" dirty="0" err="1">
                <a:solidFill>
                  <a:schemeClr val="tx2"/>
                </a:solidFill>
              </a:rPr>
              <a:t>intake</a:t>
            </a:r>
            <a:r>
              <a:rPr lang="it-IT" sz="1800" dirty="0">
                <a:solidFill>
                  <a:schemeClr val="tx2"/>
                </a:solidFill>
              </a:rPr>
              <a:t> calorico proteico orale</a:t>
            </a:r>
          </a:p>
          <a:p>
            <a:pPr lvl="1"/>
            <a:r>
              <a:rPr lang="it-IT" sz="1800" dirty="0">
                <a:solidFill>
                  <a:schemeClr val="tx2"/>
                </a:solidFill>
              </a:rPr>
              <a:t>Difficoltà all’adeguamento alla fase solida</a:t>
            </a:r>
          </a:p>
          <a:p>
            <a:pPr marL="457200" lvl="1" indent="0">
              <a:buNone/>
            </a:pPr>
            <a:endParaRPr lang="it-IT" sz="1800" dirty="0">
              <a:solidFill>
                <a:schemeClr val="tx2"/>
              </a:solidFill>
            </a:endParaRPr>
          </a:p>
          <a:p>
            <a:r>
              <a:rPr lang="it-IT" sz="1800" b="1" dirty="0">
                <a:solidFill>
                  <a:srgbClr val="FF0000"/>
                </a:solidFill>
              </a:rPr>
              <a:t>A lungo termine: malnutrizione proteico calorica</a:t>
            </a:r>
          </a:p>
        </p:txBody>
      </p:sp>
      <p:grpSp>
        <p:nvGrpSpPr>
          <p:cNvPr id="14" name="Group 13">
            <a:extLst>
              <a:ext uri="{FF2B5EF4-FFF2-40B4-BE49-F238E27FC236}">
                <a16:creationId xmlns:a16="http://schemas.microsoft.com/office/drawing/2014/main" id="{04CEF247-4468-852D-F971-FA4C693B70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6441F31-CCD6-1083-D867-A3AB42C41A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A76FC380-DD61-02D6-5932-0E7D9F6508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E168FCE2-51DF-9836-71BB-1D556FD34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8105A749-AEC1-DF76-1282-095E75BC8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7" name="Graphic 6" descr="Avviso">
            <a:extLst>
              <a:ext uri="{FF2B5EF4-FFF2-40B4-BE49-F238E27FC236}">
                <a16:creationId xmlns:a16="http://schemas.microsoft.com/office/drawing/2014/main" id="{1E039AD4-0CDA-0B5F-0E17-1834C4D60C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770087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B58B9-38BC-D840-06E7-F967B3546C17}"/>
            </a:ext>
          </a:extLst>
        </p:cNvPr>
        <p:cNvGrpSpPr/>
        <p:nvPr/>
      </p:nvGrpSpPr>
      <p:grpSpPr>
        <a:xfrm>
          <a:off x="0" y="0"/>
          <a:ext cx="0" cy="0"/>
          <a:chOff x="0" y="0"/>
          <a:chExt cx="0" cy="0"/>
        </a:xfrm>
      </p:grpSpPr>
      <p:pic>
        <p:nvPicPr>
          <p:cNvPr id="3" name="Picture 1">
            <a:extLst>
              <a:ext uri="{FF2B5EF4-FFF2-40B4-BE49-F238E27FC236}">
                <a16:creationId xmlns:a16="http://schemas.microsoft.com/office/drawing/2014/main" id="{B96FEA0D-422B-910F-CAEE-1EFE36ECC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4175" y="6006307"/>
            <a:ext cx="6842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 name="CasellaDiTesto 3">
            <a:extLst>
              <a:ext uri="{FF2B5EF4-FFF2-40B4-BE49-F238E27FC236}">
                <a16:creationId xmlns:a16="http://schemas.microsoft.com/office/drawing/2014/main" id="{07D96E17-D42C-C63C-E139-105244007D56}"/>
              </a:ext>
            </a:extLst>
          </p:cNvPr>
          <p:cNvSpPr txBox="1"/>
          <p:nvPr/>
        </p:nvSpPr>
        <p:spPr>
          <a:xfrm>
            <a:off x="3668384" y="3959525"/>
            <a:ext cx="1999888"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it-IT" sz="1800" b="1" dirty="0">
                <a:solidFill>
                  <a:srgbClr val="000000"/>
                </a:solidFill>
                <a:effectLst/>
                <a:latin typeface="Calibri" panose="020F0502020204030204" pitchFamily="34" charset="0"/>
              </a:rPr>
              <a:t>revisione chirurgica</a:t>
            </a:r>
            <a:endParaRPr lang="it-IT" b="1" dirty="0">
              <a:solidFill>
                <a:prstClr val="black"/>
              </a:solidFill>
              <a:latin typeface="Calibri" panose="020F0502020204030204"/>
            </a:endParaRPr>
          </a:p>
        </p:txBody>
      </p:sp>
      <p:pic>
        <p:nvPicPr>
          <p:cNvPr id="11" name="Immagine 10">
            <a:extLst>
              <a:ext uri="{FF2B5EF4-FFF2-40B4-BE49-F238E27FC236}">
                <a16:creationId xmlns:a16="http://schemas.microsoft.com/office/drawing/2014/main" id="{47706374-79C0-43A4-8BD3-83FEC7711B10}"/>
              </a:ext>
            </a:extLst>
          </p:cNvPr>
          <p:cNvPicPr>
            <a:picLocks noChangeAspect="1"/>
          </p:cNvPicPr>
          <p:nvPr/>
        </p:nvPicPr>
        <p:blipFill>
          <a:blip r:embed="rId4"/>
          <a:stretch>
            <a:fillRect/>
          </a:stretch>
        </p:blipFill>
        <p:spPr>
          <a:xfrm>
            <a:off x="8878142" y="2776503"/>
            <a:ext cx="3198928" cy="874223"/>
          </a:xfrm>
          <a:prstGeom prst="rect">
            <a:avLst/>
          </a:prstGeom>
        </p:spPr>
      </p:pic>
      <p:pic>
        <p:nvPicPr>
          <p:cNvPr id="12" name="Immagine 11">
            <a:extLst>
              <a:ext uri="{FF2B5EF4-FFF2-40B4-BE49-F238E27FC236}">
                <a16:creationId xmlns:a16="http://schemas.microsoft.com/office/drawing/2014/main" id="{72D43912-879E-03E4-883C-341A3CF289D5}"/>
              </a:ext>
            </a:extLst>
          </p:cNvPr>
          <p:cNvPicPr>
            <a:picLocks noChangeAspect="1"/>
          </p:cNvPicPr>
          <p:nvPr/>
        </p:nvPicPr>
        <p:blipFill>
          <a:blip r:embed="rId5"/>
          <a:stretch>
            <a:fillRect/>
          </a:stretch>
        </p:blipFill>
        <p:spPr>
          <a:xfrm>
            <a:off x="389181" y="2591837"/>
            <a:ext cx="2781620" cy="1214923"/>
          </a:xfrm>
          <a:prstGeom prst="rect">
            <a:avLst/>
          </a:prstGeom>
        </p:spPr>
      </p:pic>
      <p:sp>
        <p:nvSpPr>
          <p:cNvPr id="14" name="CasellaDiTesto 13">
            <a:extLst>
              <a:ext uri="{FF2B5EF4-FFF2-40B4-BE49-F238E27FC236}">
                <a16:creationId xmlns:a16="http://schemas.microsoft.com/office/drawing/2014/main" id="{8A57721E-C811-0A18-1BC4-F06205D12802}"/>
              </a:ext>
            </a:extLst>
          </p:cNvPr>
          <p:cNvSpPr txBox="1"/>
          <p:nvPr/>
        </p:nvSpPr>
        <p:spPr>
          <a:xfrm>
            <a:off x="389181" y="1735007"/>
            <a:ext cx="98920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solidFill>
                  <a:srgbClr val="000000"/>
                </a:solidFill>
                <a:effectLst/>
                <a:latin typeface="Calibri" panose="020F0502020204030204" pitchFamily="34" charset="0"/>
              </a:rPr>
              <a:t>Si manifesta quando l'assunzione alimentare volontaria non riesce a coprire i bisogni nutrizionali per più di una settimana (con apporti inferiori al 50% del fabbisogno necessario). </a:t>
            </a:r>
            <a:r>
              <a:rPr lang="it-IT" sz="1800" b="1" dirty="0">
                <a:solidFill>
                  <a:srgbClr val="C00000"/>
                </a:solidFill>
                <a:effectLst/>
                <a:latin typeface="Calibri" panose="020F0502020204030204" pitchFamily="34" charset="0"/>
              </a:rPr>
              <a:t>NP/NT è auspicabile</a:t>
            </a:r>
            <a:endParaRPr kumimoji="0" lang="it-IT"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endParaRPr>
          </a:p>
        </p:txBody>
      </p:sp>
      <p:sp>
        <p:nvSpPr>
          <p:cNvPr id="16" name="CasellaDiTesto 15">
            <a:extLst>
              <a:ext uri="{FF2B5EF4-FFF2-40B4-BE49-F238E27FC236}">
                <a16:creationId xmlns:a16="http://schemas.microsoft.com/office/drawing/2014/main" id="{E4A2EFA2-87C2-ABFC-93BC-FFD1757E7F7D}"/>
              </a:ext>
            </a:extLst>
          </p:cNvPr>
          <p:cNvSpPr txBox="1"/>
          <p:nvPr/>
        </p:nvSpPr>
        <p:spPr>
          <a:xfrm>
            <a:off x="3938548" y="2591837"/>
            <a:ext cx="3853850" cy="36933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solidFill>
                  <a:srgbClr val="000000"/>
                </a:solidFill>
                <a:effectLst/>
                <a:latin typeface="Calibri" panose="020F0502020204030204" pitchFamily="34" charset="0"/>
              </a:rPr>
              <a:t>NPT DOMICILIARE A LUNGO TERMINE</a:t>
            </a:r>
            <a:endParaRPr kumimoji="0" lang="it-IT"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8" name="Freccia in giù 17">
            <a:extLst>
              <a:ext uri="{FF2B5EF4-FFF2-40B4-BE49-F238E27FC236}">
                <a16:creationId xmlns:a16="http://schemas.microsoft.com/office/drawing/2014/main" id="{E3192180-36EF-65CA-1AC0-114B7DC7FFE9}"/>
              </a:ext>
            </a:extLst>
          </p:cNvPr>
          <p:cNvSpPr/>
          <p:nvPr/>
        </p:nvSpPr>
        <p:spPr>
          <a:xfrm rot="1848762">
            <a:off x="4917057" y="3166307"/>
            <a:ext cx="353683" cy="6575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in giù 18">
            <a:extLst>
              <a:ext uri="{FF2B5EF4-FFF2-40B4-BE49-F238E27FC236}">
                <a16:creationId xmlns:a16="http://schemas.microsoft.com/office/drawing/2014/main" id="{3F1A294F-C5BB-00D9-1E83-02EA9524F27A}"/>
              </a:ext>
            </a:extLst>
          </p:cNvPr>
          <p:cNvSpPr/>
          <p:nvPr/>
        </p:nvSpPr>
        <p:spPr>
          <a:xfrm rot="18923500">
            <a:off x="6600963" y="3067965"/>
            <a:ext cx="353683" cy="6575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030A414E-BACB-28A2-D675-9856C97D79AA}"/>
              </a:ext>
            </a:extLst>
          </p:cNvPr>
          <p:cNvSpPr txBox="1"/>
          <p:nvPr/>
        </p:nvSpPr>
        <p:spPr>
          <a:xfrm>
            <a:off x="6777804" y="4004120"/>
            <a:ext cx="1701962" cy="369332"/>
          </a:xfrm>
          <a:prstGeom prst="rect">
            <a:avLst/>
          </a:prstGeom>
          <a:noFill/>
          <a:ln w="25400">
            <a:solidFill>
              <a:srgbClr val="C00000"/>
            </a:solidFill>
          </a:ln>
        </p:spPr>
        <p:txBody>
          <a:bodyPr wrap="square" rtlCol="0">
            <a:spAutoFit/>
          </a:bodyPr>
          <a:lstStyle/>
          <a:p>
            <a:pPr algn="ctr"/>
            <a:r>
              <a:rPr lang="it-IT" b="1" dirty="0" err="1">
                <a:latin typeface="Calibri" panose="020F0502020204030204" pitchFamily="34" charset="0"/>
                <a:ea typeface="Calibri" panose="020F0502020204030204" pitchFamily="34" charset="0"/>
                <a:cs typeface="Calibri" panose="020F0502020204030204" pitchFamily="34" charset="0"/>
              </a:rPr>
              <a:t>Longlife</a:t>
            </a:r>
            <a:endParaRPr lang="it-IT" b="1" dirty="0">
              <a:latin typeface="Calibri" panose="020F0502020204030204" pitchFamily="34" charset="0"/>
              <a:ea typeface="Calibri" panose="020F0502020204030204" pitchFamily="34" charset="0"/>
              <a:cs typeface="Calibri" panose="020F0502020204030204" pitchFamily="34" charset="0"/>
            </a:endParaRPr>
          </a:p>
        </p:txBody>
      </p:sp>
      <p:pic>
        <p:nvPicPr>
          <p:cNvPr id="24" name="Immagine 23">
            <a:extLst>
              <a:ext uri="{FF2B5EF4-FFF2-40B4-BE49-F238E27FC236}">
                <a16:creationId xmlns:a16="http://schemas.microsoft.com/office/drawing/2014/main" id="{AEEDF0D8-5AD4-7666-347A-CE8C52485F69}"/>
              </a:ext>
            </a:extLst>
          </p:cNvPr>
          <p:cNvPicPr>
            <a:picLocks noChangeAspect="1"/>
          </p:cNvPicPr>
          <p:nvPr/>
        </p:nvPicPr>
        <p:blipFill>
          <a:blip r:embed="rId6"/>
          <a:stretch>
            <a:fillRect/>
          </a:stretch>
        </p:blipFill>
        <p:spPr>
          <a:xfrm>
            <a:off x="6096000" y="5004047"/>
            <a:ext cx="4517950" cy="1691178"/>
          </a:xfrm>
          <a:prstGeom prst="rect">
            <a:avLst/>
          </a:prstGeom>
          <a:ln>
            <a:noFill/>
          </a:ln>
          <a:effectLst>
            <a:outerShdw blurRad="292100" dist="139700" dir="2700000" algn="tl" rotWithShape="0">
              <a:srgbClr val="333333">
                <a:alpha val="65000"/>
              </a:srgbClr>
            </a:outerShdw>
          </a:effectLst>
        </p:spPr>
      </p:pic>
      <p:pic>
        <p:nvPicPr>
          <p:cNvPr id="26" name="Immagine 25">
            <a:extLst>
              <a:ext uri="{FF2B5EF4-FFF2-40B4-BE49-F238E27FC236}">
                <a16:creationId xmlns:a16="http://schemas.microsoft.com/office/drawing/2014/main" id="{4DB8A9B2-C133-C310-E17E-1386D02C005E}"/>
              </a:ext>
            </a:extLst>
          </p:cNvPr>
          <p:cNvPicPr>
            <a:picLocks noChangeAspect="1"/>
          </p:cNvPicPr>
          <p:nvPr/>
        </p:nvPicPr>
        <p:blipFill>
          <a:blip r:embed="rId7"/>
          <a:stretch>
            <a:fillRect/>
          </a:stretch>
        </p:blipFill>
        <p:spPr>
          <a:xfrm>
            <a:off x="10291417" y="347575"/>
            <a:ext cx="1785653" cy="2174495"/>
          </a:xfrm>
          <a:prstGeom prst="rect">
            <a:avLst/>
          </a:prstGeom>
        </p:spPr>
      </p:pic>
      <p:sp>
        <p:nvSpPr>
          <p:cNvPr id="2" name="Titolo 1">
            <a:extLst>
              <a:ext uri="{FF2B5EF4-FFF2-40B4-BE49-F238E27FC236}">
                <a16:creationId xmlns:a16="http://schemas.microsoft.com/office/drawing/2014/main" id="{1EDC19BD-103C-E58C-4DC6-6EE3342BF61A}"/>
              </a:ext>
            </a:extLst>
          </p:cNvPr>
          <p:cNvSpPr>
            <a:spLocks noGrp="1"/>
          </p:cNvSpPr>
          <p:nvPr>
            <p:ph type="title"/>
          </p:nvPr>
        </p:nvSpPr>
        <p:spPr/>
        <p:txBody>
          <a:bodyPr/>
          <a:lstStyle/>
          <a:p>
            <a:r>
              <a:rPr lang="it-IT" dirty="0"/>
              <a:t>Insufficienza intestinale cronica</a:t>
            </a:r>
          </a:p>
        </p:txBody>
      </p:sp>
      <p:sp>
        <p:nvSpPr>
          <p:cNvPr id="22" name="CasellaDiTesto 21">
            <a:extLst>
              <a:ext uri="{FF2B5EF4-FFF2-40B4-BE49-F238E27FC236}">
                <a16:creationId xmlns:a16="http://schemas.microsoft.com/office/drawing/2014/main" id="{B88997F6-845E-A093-77D2-31E13F903D4F}"/>
              </a:ext>
            </a:extLst>
          </p:cNvPr>
          <p:cNvSpPr txBox="1"/>
          <p:nvPr/>
        </p:nvSpPr>
        <p:spPr>
          <a:xfrm>
            <a:off x="1260634" y="4805978"/>
            <a:ext cx="4981754" cy="1200329"/>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solidFill>
                  <a:srgbClr val="000000"/>
                </a:solidFill>
                <a:effectLst/>
                <a:latin typeface="Calibri" panose="020F0502020204030204" pitchFamily="34" charset="0"/>
              </a:rPr>
              <a:t>Per la gestione della NPT nei pazienti bariatrici non critici, si applicano i principi della nutrizione artificiale e le linee guida sul supporto nutrizionale, in assenza di raccomandazioni specifiche.</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134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519D33-C6F0-B593-1C3C-CACBCD19CE8C}"/>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5" name="Group 24">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26" name="Freeform: Shape 25">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Rettangolo 8">
            <a:extLst>
              <a:ext uri="{FF2B5EF4-FFF2-40B4-BE49-F238E27FC236}">
                <a16:creationId xmlns:a16="http://schemas.microsoft.com/office/drawing/2014/main" id="{9B31162E-1E3C-D385-6D0B-3D4DA7A96346}"/>
              </a:ext>
            </a:extLst>
          </p:cNvPr>
          <p:cNvSpPr/>
          <p:nvPr/>
        </p:nvSpPr>
        <p:spPr>
          <a:xfrm>
            <a:off x="804672" y="2053641"/>
            <a:ext cx="3669161" cy="276009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0" kern="1200" cap="none" spc="0">
                <a:ln w="0"/>
                <a:solidFill>
                  <a:schemeClr val="tx2"/>
                </a:solidFill>
                <a:effectLst>
                  <a:reflection blurRad="6350" stA="53000" endA="300" endPos="35500" dir="5400000" sy="-90000" algn="bl" rotWithShape="0"/>
                </a:effectLst>
                <a:latin typeface="+mj-lt"/>
                <a:ea typeface="+mj-ea"/>
                <a:cs typeface="+mj-cs"/>
              </a:rPr>
              <a:t>Complicazioni NPT a lungo termine</a:t>
            </a:r>
          </a:p>
        </p:txBody>
      </p:sp>
      <p:sp>
        <p:nvSpPr>
          <p:cNvPr id="13" name="CasellaDiTesto 12">
            <a:extLst>
              <a:ext uri="{FF2B5EF4-FFF2-40B4-BE49-F238E27FC236}">
                <a16:creationId xmlns:a16="http://schemas.microsoft.com/office/drawing/2014/main" id="{39F1B34C-3577-BC6F-B7D3-A3FE705F971B}"/>
              </a:ext>
            </a:extLst>
          </p:cNvPr>
          <p:cNvSpPr txBox="1"/>
          <p:nvPr/>
        </p:nvSpPr>
        <p:spPr>
          <a:xfrm>
            <a:off x="6090574" y="801866"/>
            <a:ext cx="5306084" cy="523063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a:solidFill>
                <a:schemeClr val="tx2"/>
              </a:solidFill>
              <a:effectLst/>
            </a:endParaRPr>
          </a:p>
          <a:p>
            <a:pPr marL="285750" indent="-228600">
              <a:lnSpc>
                <a:spcPct val="90000"/>
              </a:lnSpc>
              <a:spcAft>
                <a:spcPts val="600"/>
              </a:spcAft>
              <a:buFont typeface="Arial" panose="020B0604020202020204" pitchFamily="34" charset="0"/>
              <a:buChar char="•"/>
            </a:pPr>
            <a:r>
              <a:rPr lang="en-US">
                <a:solidFill>
                  <a:schemeClr val="tx2"/>
                </a:solidFill>
                <a:effectLst/>
              </a:rPr>
              <a:t>Infezioni dell'accesso venoso</a:t>
            </a:r>
          </a:p>
          <a:p>
            <a:pPr marL="285750" indent="-228600">
              <a:lnSpc>
                <a:spcPct val="90000"/>
              </a:lnSpc>
              <a:spcAft>
                <a:spcPts val="600"/>
              </a:spcAft>
              <a:buFont typeface="Arial" panose="020B0604020202020204" pitchFamily="34" charset="0"/>
              <a:buChar char="•"/>
            </a:pPr>
            <a:r>
              <a:rPr lang="en-US">
                <a:solidFill>
                  <a:schemeClr val="tx2"/>
                </a:solidFill>
                <a:effectLst/>
              </a:rPr>
              <a:t>Problemi meccanici del catetere</a:t>
            </a:r>
          </a:p>
          <a:p>
            <a:pPr marL="285750" indent="-228600">
              <a:lnSpc>
                <a:spcPct val="90000"/>
              </a:lnSpc>
              <a:spcAft>
                <a:spcPts val="600"/>
              </a:spcAft>
              <a:buFont typeface="Arial" panose="020B0604020202020204" pitchFamily="34" charset="0"/>
              <a:buChar char="•"/>
            </a:pPr>
            <a:r>
              <a:rPr lang="en-US">
                <a:solidFill>
                  <a:schemeClr val="tx2"/>
                </a:solidFill>
                <a:effectLst/>
              </a:rPr>
              <a:t>Trombosi</a:t>
            </a:r>
          </a:p>
          <a:p>
            <a:pPr marL="285750" indent="-228600">
              <a:lnSpc>
                <a:spcPct val="90000"/>
              </a:lnSpc>
              <a:spcAft>
                <a:spcPts val="600"/>
              </a:spcAft>
              <a:buFont typeface="Arial" panose="020B0604020202020204" pitchFamily="34" charset="0"/>
              <a:buChar char="•"/>
            </a:pPr>
            <a:r>
              <a:rPr lang="en-US">
                <a:solidFill>
                  <a:schemeClr val="tx2"/>
                </a:solidFill>
                <a:effectLst/>
              </a:rPr>
              <a:t>Squilibri nei liquidi ed elettroliti </a:t>
            </a:r>
          </a:p>
          <a:p>
            <a:pPr marL="285750" indent="-228600">
              <a:lnSpc>
                <a:spcPct val="90000"/>
              </a:lnSpc>
              <a:spcAft>
                <a:spcPts val="600"/>
              </a:spcAft>
              <a:buFont typeface="Arial" panose="020B0604020202020204" pitchFamily="34" charset="0"/>
              <a:buChar char="•"/>
            </a:pPr>
            <a:r>
              <a:rPr lang="en-US">
                <a:solidFill>
                  <a:schemeClr val="tx2"/>
                </a:solidFill>
              </a:rPr>
              <a:t>R</a:t>
            </a:r>
            <a:r>
              <a:rPr lang="en-US">
                <a:solidFill>
                  <a:schemeClr val="tx2"/>
                </a:solidFill>
                <a:effectLst/>
              </a:rPr>
              <a:t>ischio di alterazioni metaboliche come iperglicemia e ipertrigliceridemia</a:t>
            </a:r>
          </a:p>
          <a:p>
            <a:pPr marL="285750" indent="-228600">
              <a:lnSpc>
                <a:spcPct val="90000"/>
              </a:lnSpc>
              <a:spcAft>
                <a:spcPts val="600"/>
              </a:spcAft>
              <a:buFont typeface="Arial" panose="020B0604020202020204" pitchFamily="34" charset="0"/>
              <a:buChar char="•"/>
            </a:pPr>
            <a:r>
              <a:rPr lang="en-US">
                <a:solidFill>
                  <a:schemeClr val="tx2"/>
                </a:solidFill>
              </a:rPr>
              <a:t>I</a:t>
            </a:r>
            <a:r>
              <a:rPr lang="en-US">
                <a:solidFill>
                  <a:schemeClr val="tx2"/>
                </a:solidFill>
                <a:effectLst/>
              </a:rPr>
              <a:t>nsufficienza d'organo</a:t>
            </a:r>
            <a:endParaRPr lang="en-US">
              <a:solidFill>
                <a:schemeClr val="tx2"/>
              </a:solidFill>
            </a:endParaRPr>
          </a:p>
        </p:txBody>
      </p:sp>
      <p:sp>
        <p:nvSpPr>
          <p:cNvPr id="16" name="CasellaDiTesto 15">
            <a:extLst>
              <a:ext uri="{FF2B5EF4-FFF2-40B4-BE49-F238E27FC236}">
                <a16:creationId xmlns:a16="http://schemas.microsoft.com/office/drawing/2014/main" id="{E17596C4-70B6-2557-49F0-20CA07EE87A8}"/>
              </a:ext>
            </a:extLst>
          </p:cNvPr>
          <p:cNvSpPr txBox="1"/>
          <p:nvPr/>
        </p:nvSpPr>
        <p:spPr>
          <a:xfrm>
            <a:off x="6433953" y="4913415"/>
            <a:ext cx="4703722" cy="156966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spcAft>
                <a:spcPts val="600"/>
              </a:spcAft>
            </a:pPr>
            <a:r>
              <a:rPr lang="it-IT" sz="2400" b="1" dirty="0">
                <a:solidFill>
                  <a:srgbClr val="C00000"/>
                </a:solidFill>
                <a:latin typeface="Calibri" panose="020F0502020204030204" pitchFamily="34" charset="0"/>
                <a:ea typeface="Calibri" panose="020F0502020204030204" pitchFamily="34" charset="0"/>
                <a:cs typeface="Calibri" panose="020F0502020204030204" pitchFamily="34" charset="0"/>
              </a:rPr>
              <a:t>FOLLOW UP Nutrizionale regolare e continuo con valutazione dei parametri metabolici e di funzionalità d'organo </a:t>
            </a:r>
          </a:p>
        </p:txBody>
      </p:sp>
    </p:spTree>
    <p:extLst>
      <p:ext uri="{BB962C8B-B14F-4D97-AF65-F5344CB8AC3E}">
        <p14:creationId xmlns:p14="http://schemas.microsoft.com/office/powerpoint/2010/main" val="172796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descr="Immagine che contiene testo, diagramma, schermata, linea&#10;&#10;Il contenuto generato dall'IA potrebbe non essere corretto.">
            <a:extLst>
              <a:ext uri="{FF2B5EF4-FFF2-40B4-BE49-F238E27FC236}">
                <a16:creationId xmlns:a16="http://schemas.microsoft.com/office/drawing/2014/main" id="{E1B67988-564F-7EFF-CEE8-F393B5D1C2A0}"/>
              </a:ext>
            </a:extLst>
          </p:cNvPr>
          <p:cNvPicPr>
            <a:picLocks noChangeAspect="1"/>
          </p:cNvPicPr>
          <p:nvPr/>
        </p:nvPicPr>
        <p:blipFill>
          <a:blip r:embed="rId2"/>
          <a:stretch>
            <a:fillRect/>
          </a:stretch>
        </p:blipFill>
        <p:spPr>
          <a:xfrm>
            <a:off x="381868" y="517955"/>
            <a:ext cx="9918925" cy="5207436"/>
          </a:xfrm>
          <a:prstGeom prst="rect">
            <a:avLst/>
          </a:prstGeom>
        </p:spPr>
      </p:pic>
      <p:sp>
        <p:nvSpPr>
          <p:cNvPr id="4" name="CasellaDiTesto 3">
            <a:extLst>
              <a:ext uri="{FF2B5EF4-FFF2-40B4-BE49-F238E27FC236}">
                <a16:creationId xmlns:a16="http://schemas.microsoft.com/office/drawing/2014/main" id="{35B5BBFE-1526-4A0E-3375-69DB5D016FE0}"/>
              </a:ext>
            </a:extLst>
          </p:cNvPr>
          <p:cNvSpPr txBox="1"/>
          <p:nvPr/>
        </p:nvSpPr>
        <p:spPr>
          <a:xfrm>
            <a:off x="381868" y="5904886"/>
            <a:ext cx="10351941" cy="1045626"/>
          </a:xfrm>
          <a:prstGeom prst="rect">
            <a:avLst/>
          </a:prstGeom>
        </p:spPr>
        <p:txBody>
          <a:bodyPr vert="horz" lIns="91440" tIns="45720" rIns="91440" bIns="45720" rtlCol="0" anchor="t">
            <a:normAutofit/>
          </a:bodyPr>
          <a:lstStyle/>
          <a:p>
            <a:pPr>
              <a:lnSpc>
                <a:spcPct val="90000"/>
              </a:lnSpc>
              <a:spcAft>
                <a:spcPts val="600"/>
              </a:spcAft>
            </a:pPr>
            <a:r>
              <a:rPr lang="en-US" sz="2000" b="1" dirty="0" err="1"/>
              <a:t>Principali</a:t>
            </a:r>
            <a:r>
              <a:rPr lang="en-US" sz="2000" b="1" dirty="0"/>
              <a:t> </a:t>
            </a:r>
            <a:r>
              <a:rPr lang="en-US" sz="2000" b="1" dirty="0" err="1"/>
              <a:t>indicazioni</a:t>
            </a:r>
            <a:r>
              <a:rPr lang="en-US" sz="2000" b="1" dirty="0"/>
              <a:t> alla </a:t>
            </a:r>
            <a:r>
              <a:rPr lang="en-US" sz="2000" b="1" dirty="0" err="1"/>
              <a:t>nutrizione</a:t>
            </a:r>
            <a:r>
              <a:rPr lang="en-US" sz="2000" b="1" dirty="0"/>
              <a:t> </a:t>
            </a:r>
            <a:r>
              <a:rPr lang="en-US" sz="2000" b="1" dirty="0" err="1"/>
              <a:t>parenterale</a:t>
            </a:r>
            <a:r>
              <a:rPr lang="en-US" sz="2000" b="1" dirty="0"/>
              <a:t> (NP), </a:t>
            </a:r>
            <a:r>
              <a:rPr lang="en-US" sz="2000" b="1" dirty="0" err="1"/>
              <a:t>enterale</a:t>
            </a:r>
            <a:r>
              <a:rPr lang="en-US" sz="2000" b="1" dirty="0"/>
              <a:t> (NE) o </a:t>
            </a:r>
            <a:r>
              <a:rPr lang="en-US" sz="2000" b="1" dirty="0" err="1"/>
              <a:t>supplementi</a:t>
            </a:r>
            <a:r>
              <a:rPr lang="en-US" sz="2000" b="1" dirty="0"/>
              <a:t> </a:t>
            </a:r>
            <a:r>
              <a:rPr lang="en-US" sz="2000" b="1" dirty="0" err="1"/>
              <a:t>nutrizionali</a:t>
            </a:r>
            <a:r>
              <a:rPr lang="en-US" sz="2000" b="1" dirty="0"/>
              <a:t> (ONS) . </a:t>
            </a:r>
            <a:r>
              <a:rPr lang="en-US" sz="2000" b="1" dirty="0" err="1"/>
              <a:t>Adattata</a:t>
            </a:r>
            <a:r>
              <a:rPr lang="en-US" sz="2000" b="1" dirty="0"/>
              <a:t> da </a:t>
            </a:r>
            <a:r>
              <a:rPr lang="en-US" sz="2000" b="1" dirty="0" err="1"/>
              <a:t>Thibauld</a:t>
            </a:r>
            <a:r>
              <a:rPr lang="en-US" sz="2000" b="1" dirty="0"/>
              <a:t> et al/Clinical Nutrition 35 (2016) 12-17 </a:t>
            </a:r>
          </a:p>
        </p:txBody>
      </p:sp>
      <p:grpSp>
        <p:nvGrpSpPr>
          <p:cNvPr id="14" name="Group 13">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5" name="Rectangle 14">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Immagine 4">
            <a:extLst>
              <a:ext uri="{FF2B5EF4-FFF2-40B4-BE49-F238E27FC236}">
                <a16:creationId xmlns:a16="http://schemas.microsoft.com/office/drawing/2014/main" id="{54FCFC46-389D-C52A-57EB-F00A0E8283F4}"/>
              </a:ext>
            </a:extLst>
          </p:cNvPr>
          <p:cNvPicPr>
            <a:picLocks noChangeAspect="1"/>
          </p:cNvPicPr>
          <p:nvPr/>
        </p:nvPicPr>
        <p:blipFill>
          <a:blip r:embed="rId3"/>
          <a:srcRect l="1358" r="50000"/>
          <a:stretch>
            <a:fillRect/>
          </a:stretch>
        </p:blipFill>
        <p:spPr>
          <a:xfrm>
            <a:off x="10575918" y="4633417"/>
            <a:ext cx="1471073" cy="20148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9542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sa di carta su muro di vernice gialla">
            <a:extLst>
              <a:ext uri="{FF2B5EF4-FFF2-40B4-BE49-F238E27FC236}">
                <a16:creationId xmlns:a16="http://schemas.microsoft.com/office/drawing/2014/main" id="{B8CD615B-5429-6446-9B26-9686C5E2C2E0}"/>
              </a:ext>
            </a:extLst>
          </p:cNvPr>
          <p:cNvPicPr>
            <a:picLocks noChangeAspect="1"/>
          </p:cNvPicPr>
          <p:nvPr/>
        </p:nvPicPr>
        <p:blipFill>
          <a:blip r:embed="rId2"/>
          <a:srcRect r="5882" b="-1"/>
          <a:stretch>
            <a:fillRect/>
          </a:stretch>
        </p:blipFill>
        <p:spPr>
          <a:xfrm>
            <a:off x="2522356" y="10"/>
            <a:ext cx="9669642" cy="6857990"/>
          </a:xfrm>
          <a:prstGeom prst="rect">
            <a:avLst/>
          </a:prstGeom>
        </p:spPr>
      </p:pic>
      <p:sp>
        <p:nvSpPr>
          <p:cNvPr id="10"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B77DBEDA-BB39-F380-A8B3-32B24A126695}"/>
              </a:ext>
            </a:extLst>
          </p:cNvPr>
          <p:cNvSpPr>
            <a:spLocks noGrp="1"/>
          </p:cNvSpPr>
          <p:nvPr>
            <p:ph type="title"/>
          </p:nvPr>
        </p:nvSpPr>
        <p:spPr>
          <a:xfrm>
            <a:off x="838200" y="365125"/>
            <a:ext cx="3822189" cy="1899912"/>
          </a:xfrm>
        </p:spPr>
        <p:txBody>
          <a:bodyPr vert="horz" lIns="91440" tIns="45720" rIns="91440" bIns="45720" rtlCol="0">
            <a:normAutofit/>
          </a:bodyPr>
          <a:lstStyle/>
          <a:p>
            <a:r>
              <a:rPr lang="en-US" sz="4000"/>
              <a:t>Take home messages </a:t>
            </a:r>
          </a:p>
        </p:txBody>
      </p:sp>
      <p:sp>
        <p:nvSpPr>
          <p:cNvPr id="6" name="Segnaposto contenuto 5">
            <a:extLst>
              <a:ext uri="{FF2B5EF4-FFF2-40B4-BE49-F238E27FC236}">
                <a16:creationId xmlns:a16="http://schemas.microsoft.com/office/drawing/2014/main" id="{13ADE1AB-BAF5-407B-DF7E-28DF8ED04CEC}"/>
              </a:ext>
            </a:extLst>
          </p:cNvPr>
          <p:cNvSpPr>
            <a:spLocks noGrp="1"/>
          </p:cNvSpPr>
          <p:nvPr>
            <p:ph idx="1"/>
          </p:nvPr>
        </p:nvSpPr>
        <p:spPr>
          <a:xfrm>
            <a:off x="838200" y="2434201"/>
            <a:ext cx="3822189" cy="3742762"/>
          </a:xfrm>
        </p:spPr>
        <p:txBody>
          <a:bodyPr>
            <a:normAutofit/>
          </a:bodyPr>
          <a:lstStyle/>
          <a:p>
            <a:r>
              <a:rPr lang="it-IT" sz="2000" dirty="0"/>
              <a:t>Fondamentale riconoscere precocemente le complicanze </a:t>
            </a:r>
          </a:p>
          <a:p>
            <a:r>
              <a:rPr lang="it-IT" sz="2000" dirty="0"/>
              <a:t>Il supporto nutrizionale artificiale è un intervento efficace a tutti i livelli e in tutti i momenti della storia naturale del paziente bariatrico</a:t>
            </a:r>
          </a:p>
          <a:p>
            <a:r>
              <a:rPr lang="it-IT" sz="2000" dirty="0"/>
              <a:t>L’integrazione professionale è sempre alla base di ogni trattamento</a:t>
            </a:r>
          </a:p>
        </p:txBody>
      </p:sp>
    </p:spTree>
    <p:extLst>
      <p:ext uri="{BB962C8B-B14F-4D97-AF65-F5344CB8AC3E}">
        <p14:creationId xmlns:p14="http://schemas.microsoft.com/office/powerpoint/2010/main" val="1970686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9DAC591-ACB3-C9A5-00AD-E8A41A6FFE9B}"/>
              </a:ext>
            </a:extLst>
          </p:cNvPr>
          <p:cNvPicPr>
            <a:picLocks noChangeAspect="1"/>
          </p:cNvPicPr>
          <p:nvPr/>
        </p:nvPicPr>
        <p:blipFill>
          <a:blip r:embed="rId2"/>
          <a:stretch>
            <a:fillRect/>
          </a:stretch>
        </p:blipFill>
        <p:spPr>
          <a:xfrm>
            <a:off x="1524000" y="0"/>
            <a:ext cx="9144000" cy="6858000"/>
          </a:xfrm>
          <a:prstGeom prst="rect">
            <a:avLst/>
          </a:prstGeom>
          <a:ln>
            <a:noFill/>
          </a:ln>
          <a:effectLst>
            <a:softEdge rad="127000"/>
          </a:effectLst>
        </p:spPr>
      </p:pic>
      <p:pic>
        <p:nvPicPr>
          <p:cNvPr id="8" name="Immagine 7" descr="Immagine che contiene testo, aeromobile, grafica vettoriale&#10;&#10;Descrizione generata automaticamente">
            <a:extLst>
              <a:ext uri="{FF2B5EF4-FFF2-40B4-BE49-F238E27FC236}">
                <a16:creationId xmlns:a16="http://schemas.microsoft.com/office/drawing/2014/main" id="{AE148462-BEB4-D95E-89A2-A6CE4E2B9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0035" y="581025"/>
            <a:ext cx="2427590" cy="2276475"/>
          </a:xfrm>
          <a:prstGeom prst="rect">
            <a:avLst/>
          </a:prstGeom>
        </p:spPr>
      </p:pic>
      <p:sp>
        <p:nvSpPr>
          <p:cNvPr id="13" name="Callout: freccia in giù 12">
            <a:extLst>
              <a:ext uri="{FF2B5EF4-FFF2-40B4-BE49-F238E27FC236}">
                <a16:creationId xmlns:a16="http://schemas.microsoft.com/office/drawing/2014/main" id="{E596447E-AE06-2CF5-FFBC-20595694C8EF}"/>
              </a:ext>
            </a:extLst>
          </p:cNvPr>
          <p:cNvSpPr/>
          <p:nvPr/>
        </p:nvSpPr>
        <p:spPr>
          <a:xfrm>
            <a:off x="9420225" y="4962524"/>
            <a:ext cx="1247775" cy="600075"/>
          </a:xfrm>
          <a:prstGeom prst="downArrow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rPr>
              <a:t>ENDOSCOPISTA</a:t>
            </a:r>
          </a:p>
        </p:txBody>
      </p:sp>
      <p:sp>
        <p:nvSpPr>
          <p:cNvPr id="15" name="Callout: freccia in giù 14">
            <a:extLst>
              <a:ext uri="{FF2B5EF4-FFF2-40B4-BE49-F238E27FC236}">
                <a16:creationId xmlns:a16="http://schemas.microsoft.com/office/drawing/2014/main" id="{47F3CE17-DDE4-8A19-879C-281E4D2E55DF}"/>
              </a:ext>
            </a:extLst>
          </p:cNvPr>
          <p:cNvSpPr/>
          <p:nvPr/>
        </p:nvSpPr>
        <p:spPr>
          <a:xfrm>
            <a:off x="7896225" y="3957637"/>
            <a:ext cx="1247775" cy="600075"/>
          </a:xfrm>
          <a:prstGeom prst="downArrow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rPr>
              <a:t>CHIRURGO</a:t>
            </a:r>
          </a:p>
        </p:txBody>
      </p:sp>
      <p:sp>
        <p:nvSpPr>
          <p:cNvPr id="16" name="Callout: freccia in giù 15">
            <a:extLst>
              <a:ext uri="{FF2B5EF4-FFF2-40B4-BE49-F238E27FC236}">
                <a16:creationId xmlns:a16="http://schemas.microsoft.com/office/drawing/2014/main" id="{7437AB33-B3BA-B8DE-648B-3250E443C432}"/>
              </a:ext>
            </a:extLst>
          </p:cNvPr>
          <p:cNvSpPr/>
          <p:nvPr/>
        </p:nvSpPr>
        <p:spPr>
          <a:xfrm>
            <a:off x="3048001" y="4376735"/>
            <a:ext cx="1247775" cy="600075"/>
          </a:xfrm>
          <a:prstGeom prst="downArrow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rPr>
              <a:t>PSICOLOGO</a:t>
            </a:r>
          </a:p>
        </p:txBody>
      </p:sp>
      <p:sp>
        <p:nvSpPr>
          <p:cNvPr id="17" name="Callout: freccia in giù 16">
            <a:extLst>
              <a:ext uri="{FF2B5EF4-FFF2-40B4-BE49-F238E27FC236}">
                <a16:creationId xmlns:a16="http://schemas.microsoft.com/office/drawing/2014/main" id="{45B3EC53-FA3F-6B4F-5833-9BF72236EEB2}"/>
              </a:ext>
            </a:extLst>
          </p:cNvPr>
          <p:cNvSpPr/>
          <p:nvPr/>
        </p:nvSpPr>
        <p:spPr>
          <a:xfrm>
            <a:off x="1866900" y="4762499"/>
            <a:ext cx="1247775" cy="600075"/>
          </a:xfrm>
          <a:prstGeom prst="downArrow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rPr>
              <a:t>DIETISTA</a:t>
            </a:r>
          </a:p>
        </p:txBody>
      </p:sp>
      <p:sp>
        <p:nvSpPr>
          <p:cNvPr id="18" name="Freccia a pentagono 17">
            <a:extLst>
              <a:ext uri="{FF2B5EF4-FFF2-40B4-BE49-F238E27FC236}">
                <a16:creationId xmlns:a16="http://schemas.microsoft.com/office/drawing/2014/main" id="{EB7D6B89-60FF-F1D8-15DF-AAD7612B8EA4}"/>
              </a:ext>
            </a:extLst>
          </p:cNvPr>
          <p:cNvSpPr/>
          <p:nvPr/>
        </p:nvSpPr>
        <p:spPr>
          <a:xfrm>
            <a:off x="2047875" y="457200"/>
            <a:ext cx="3143250" cy="923925"/>
          </a:xfrm>
          <a:prstGeom prst="homePlat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MEDICO NUTRIZIONISTA</a:t>
            </a:r>
          </a:p>
        </p:txBody>
      </p:sp>
    </p:spTree>
    <p:extLst>
      <p:ext uri="{BB962C8B-B14F-4D97-AF65-F5344CB8AC3E}">
        <p14:creationId xmlns:p14="http://schemas.microsoft.com/office/powerpoint/2010/main" val="2212259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79F0A-DF8D-B1C4-6815-4E62207485D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C8F7B2-93D6-D13F-0480-A95FB76E4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0812288-FEAD-4B71-902F-C97ABA10D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B2680FE-F269-954C-D032-8065F0530837}"/>
              </a:ext>
            </a:extLst>
          </p:cNvPr>
          <p:cNvSpPr>
            <a:spLocks noGrp="1"/>
          </p:cNvSpPr>
          <p:nvPr>
            <p:ph type="title"/>
          </p:nvPr>
        </p:nvSpPr>
        <p:spPr>
          <a:xfrm>
            <a:off x="804672" y="802955"/>
            <a:ext cx="4977976" cy="1454051"/>
          </a:xfrm>
        </p:spPr>
        <p:txBody>
          <a:bodyPr>
            <a:normAutofit/>
          </a:bodyPr>
          <a:lstStyle/>
          <a:p>
            <a:r>
              <a:rPr lang="it-IT" sz="2800">
                <a:solidFill>
                  <a:schemeClr val="tx2"/>
                </a:solidFill>
              </a:rPr>
              <a:t>Complicanze nutrizionali post chirurgiche che prevedano un intervento di nutrizione artificiale</a:t>
            </a:r>
          </a:p>
        </p:txBody>
      </p:sp>
      <p:sp>
        <p:nvSpPr>
          <p:cNvPr id="13" name="Segnaposto contenuto 2">
            <a:extLst>
              <a:ext uri="{FF2B5EF4-FFF2-40B4-BE49-F238E27FC236}">
                <a16:creationId xmlns:a16="http://schemas.microsoft.com/office/drawing/2014/main" id="{6D632F8B-A8D3-1E6A-FEC5-19AAC9107F4D}"/>
              </a:ext>
            </a:extLst>
          </p:cNvPr>
          <p:cNvSpPr>
            <a:spLocks noGrp="1"/>
          </p:cNvSpPr>
          <p:nvPr>
            <p:ph idx="1"/>
          </p:nvPr>
        </p:nvSpPr>
        <p:spPr>
          <a:xfrm>
            <a:off x="804672" y="2421682"/>
            <a:ext cx="4977578" cy="3639289"/>
          </a:xfrm>
        </p:spPr>
        <p:txBody>
          <a:bodyPr anchor="ctr">
            <a:normAutofit/>
          </a:bodyPr>
          <a:lstStyle/>
          <a:p>
            <a:r>
              <a:rPr lang="it-IT" sz="1800" b="1" dirty="0">
                <a:solidFill>
                  <a:srgbClr val="FF0000"/>
                </a:solidFill>
              </a:rPr>
              <a:t>A breve termine: complicanze dell’atto chirurgico</a:t>
            </a:r>
          </a:p>
          <a:p>
            <a:pPr marL="0" indent="0">
              <a:buNone/>
            </a:pPr>
            <a:endParaRPr lang="it-IT" sz="1800" dirty="0">
              <a:solidFill>
                <a:schemeClr val="tx2"/>
              </a:solidFill>
            </a:endParaRPr>
          </a:p>
          <a:p>
            <a:r>
              <a:rPr lang="it-IT" sz="1800" dirty="0">
                <a:solidFill>
                  <a:schemeClr val="tx2"/>
                </a:solidFill>
              </a:rPr>
              <a:t>A medio termine: </a:t>
            </a:r>
          </a:p>
          <a:p>
            <a:pPr lvl="1"/>
            <a:r>
              <a:rPr lang="it-IT" sz="1800" dirty="0">
                <a:solidFill>
                  <a:schemeClr val="tx2"/>
                </a:solidFill>
              </a:rPr>
              <a:t>Inadeguato </a:t>
            </a:r>
            <a:r>
              <a:rPr lang="it-IT" sz="1800" dirty="0" err="1">
                <a:solidFill>
                  <a:schemeClr val="tx2"/>
                </a:solidFill>
              </a:rPr>
              <a:t>intake</a:t>
            </a:r>
            <a:r>
              <a:rPr lang="it-IT" sz="1800" dirty="0">
                <a:solidFill>
                  <a:schemeClr val="tx2"/>
                </a:solidFill>
              </a:rPr>
              <a:t> calorico proteico orale</a:t>
            </a:r>
          </a:p>
          <a:p>
            <a:pPr lvl="1"/>
            <a:r>
              <a:rPr lang="it-IT" sz="1800" dirty="0">
                <a:solidFill>
                  <a:schemeClr val="tx2"/>
                </a:solidFill>
              </a:rPr>
              <a:t>Difficoltà all’adeguamento alla fase solida</a:t>
            </a:r>
          </a:p>
          <a:p>
            <a:pPr marL="457200" lvl="1" indent="0">
              <a:buNone/>
            </a:pPr>
            <a:endParaRPr lang="it-IT" sz="1800" dirty="0">
              <a:solidFill>
                <a:schemeClr val="tx2"/>
              </a:solidFill>
            </a:endParaRPr>
          </a:p>
          <a:p>
            <a:r>
              <a:rPr lang="it-IT" sz="1800" dirty="0">
                <a:solidFill>
                  <a:schemeClr val="tx2"/>
                </a:solidFill>
              </a:rPr>
              <a:t>A lungo termine: malnutrizione proteico calorica</a:t>
            </a:r>
          </a:p>
        </p:txBody>
      </p:sp>
      <p:grpSp>
        <p:nvGrpSpPr>
          <p:cNvPr id="14" name="Group 13">
            <a:extLst>
              <a:ext uri="{FF2B5EF4-FFF2-40B4-BE49-F238E27FC236}">
                <a16:creationId xmlns:a16="http://schemas.microsoft.com/office/drawing/2014/main" id="{CD6E60B6-7C45-499A-E99D-53F76AF7A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DBE1879C-0224-668D-A1E5-3E1E470C5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7C5AFCC-D978-109D-741E-42589034F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1327B956-A1F4-502C-44E2-B1395F77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7F72C54A-B36E-0AF3-0003-EA0C6813BE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Avviso">
            <a:extLst>
              <a:ext uri="{FF2B5EF4-FFF2-40B4-BE49-F238E27FC236}">
                <a16:creationId xmlns:a16="http://schemas.microsoft.com/office/drawing/2014/main" id="{5C43E2E1-D855-390B-2367-6E6EC1A6F7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4047939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lstStyle/>
          <a:p>
            <a:r>
              <a:rPr lang="it-IT" dirty="0"/>
              <a:t>Grazie</a:t>
            </a:r>
          </a:p>
        </p:txBody>
      </p:sp>
    </p:spTree>
    <p:extLst>
      <p:ext uri="{BB962C8B-B14F-4D97-AF65-F5344CB8AC3E}">
        <p14:creationId xmlns:p14="http://schemas.microsoft.com/office/powerpoint/2010/main" val="1745545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7FE8B-A457-0CB2-4C58-80807AC6356B}"/>
            </a:ext>
          </a:extLst>
        </p:cNvPr>
        <p:cNvGrpSpPr/>
        <p:nvPr/>
      </p:nvGrpSpPr>
      <p:grpSpPr>
        <a:xfrm>
          <a:off x="0" y="0"/>
          <a:ext cx="0" cy="0"/>
          <a:chOff x="0" y="0"/>
          <a:chExt cx="0" cy="0"/>
        </a:xfrm>
      </p:grpSpPr>
      <p:graphicFrame>
        <p:nvGraphicFramePr>
          <p:cNvPr id="11" name="CasellaDiTesto 6">
            <a:extLst>
              <a:ext uri="{FF2B5EF4-FFF2-40B4-BE49-F238E27FC236}">
                <a16:creationId xmlns:a16="http://schemas.microsoft.com/office/drawing/2014/main" id="{ABB90449-81D9-8511-DA70-6178C27E7FE9}"/>
              </a:ext>
            </a:extLst>
          </p:cNvPr>
          <p:cNvGraphicFramePr/>
          <p:nvPr>
            <p:extLst>
              <p:ext uri="{D42A27DB-BD31-4B8C-83A1-F6EECF244321}">
                <p14:modId xmlns:p14="http://schemas.microsoft.com/office/powerpoint/2010/main" val="1993165062"/>
              </p:ext>
            </p:extLst>
          </p:nvPr>
        </p:nvGraphicFramePr>
        <p:xfrm>
          <a:off x="650608" y="2774455"/>
          <a:ext cx="10705673" cy="3046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olo 7">
            <a:extLst>
              <a:ext uri="{FF2B5EF4-FFF2-40B4-BE49-F238E27FC236}">
                <a16:creationId xmlns:a16="http://schemas.microsoft.com/office/drawing/2014/main" id="{B5B6FA96-EBD1-5D05-F70A-6C02EA03CC59}"/>
              </a:ext>
            </a:extLst>
          </p:cNvPr>
          <p:cNvSpPr>
            <a:spLocks noGrp="1"/>
          </p:cNvSpPr>
          <p:nvPr>
            <p:ph type="title"/>
          </p:nvPr>
        </p:nvSpPr>
        <p:spPr>
          <a:xfrm>
            <a:off x="838200" y="732441"/>
            <a:ext cx="10515600" cy="5909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it-IT" sz="3600" b="1" dirty="0">
                <a:ln/>
                <a:solidFill>
                  <a:srgbClr val="FF0000"/>
                </a:solidFill>
                <a:latin typeface="Calibri" panose="020F0502020204030204"/>
              </a:rPr>
              <a:t>Sintomi a breve termine (prime 6 settimane)</a:t>
            </a:r>
            <a:endParaRPr lang="it-IT" sz="5400" b="1" dirty="0">
              <a:ln/>
              <a:solidFill>
                <a:srgbClr val="FF0000"/>
              </a:solidFill>
              <a:latin typeface="Calibri" panose="020F0502020204030204"/>
            </a:endParaRPr>
          </a:p>
        </p:txBody>
      </p:sp>
      <p:sp>
        <p:nvSpPr>
          <p:cNvPr id="9" name="Segnaposto contenuto 8">
            <a:extLst>
              <a:ext uri="{FF2B5EF4-FFF2-40B4-BE49-F238E27FC236}">
                <a16:creationId xmlns:a16="http://schemas.microsoft.com/office/drawing/2014/main" id="{0B45F9F0-3FA6-28BF-A44A-63CBD764689C}"/>
              </a:ext>
            </a:extLst>
          </p:cNvPr>
          <p:cNvSpPr txBox="1">
            <a:spLocks noGrp="1"/>
          </p:cNvSpPr>
          <p:nvPr>
            <p:ph idx="1"/>
          </p:nvPr>
        </p:nvSpPr>
        <p:spPr>
          <a:xfrm>
            <a:off x="838200" y="1825625"/>
            <a:ext cx="10515600" cy="1567609"/>
          </a:xfrm>
          <a:prstGeom prst="rect">
            <a:avLst/>
          </a:prstGeom>
          <a:noFill/>
        </p:spPr>
        <p:txBody>
          <a:bodyPr wrap="square" rtlCol="0">
            <a:spAutoFit/>
          </a:bodyPr>
          <a:lstStyle/>
          <a:p>
            <a:r>
              <a:rPr lang="it-IT" b="1" kern="0" dirty="0">
                <a:solidFill>
                  <a:prstClr val="black"/>
                </a:solidFill>
                <a:latin typeface="Calibri" panose="020F0502020204030204" pitchFamily="34" charset="0"/>
                <a:ea typeface="Times New Roman" panose="02020603050405020304" pitchFamily="18" charset="0"/>
              </a:rPr>
              <a:t>Nausea, vomito e disfagia refrattari </a:t>
            </a:r>
          </a:p>
          <a:p>
            <a:r>
              <a:rPr lang="it-IT" b="1" kern="0" dirty="0">
                <a:solidFill>
                  <a:prstClr val="black"/>
                </a:solidFill>
                <a:latin typeface="Calibri" panose="020F0502020204030204" pitchFamily="34" charset="0"/>
                <a:ea typeface="Times New Roman" panose="02020603050405020304" pitchFamily="18" charset="0"/>
              </a:rPr>
              <a:t>Febbre, dispnea e tachicardia </a:t>
            </a:r>
            <a:endParaRPr lang="it-IT" b="1" dirty="0">
              <a:solidFill>
                <a:prstClr val="black"/>
              </a:solidFill>
              <a:latin typeface="Calibri" panose="020F0502020204030204"/>
            </a:endParaRPr>
          </a:p>
          <a:p>
            <a:endParaRPr lang="it-IT" sz="3200" b="1" dirty="0">
              <a:solidFill>
                <a:prstClr val="black"/>
              </a:solidFill>
              <a:latin typeface="Calibri" panose="020F0502020204030204"/>
            </a:endParaRPr>
          </a:p>
        </p:txBody>
      </p:sp>
    </p:spTree>
    <p:extLst>
      <p:ext uri="{BB962C8B-B14F-4D97-AF65-F5344CB8AC3E}">
        <p14:creationId xmlns:p14="http://schemas.microsoft.com/office/powerpoint/2010/main" val="253272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7E6A19-A8FF-2D20-E141-2FE198B7D222}"/>
              </a:ext>
            </a:extLst>
          </p:cNvPr>
          <p:cNvSpPr>
            <a:spLocks noGrp="1"/>
          </p:cNvSpPr>
          <p:nvPr>
            <p:ph type="title"/>
          </p:nvPr>
        </p:nvSpPr>
        <p:spPr>
          <a:xfrm>
            <a:off x="1097280" y="516835"/>
            <a:ext cx="5977937" cy="1666501"/>
          </a:xfrm>
        </p:spPr>
        <p:txBody>
          <a:bodyPr>
            <a:normAutofit/>
          </a:bodyPr>
          <a:lstStyle/>
          <a:p>
            <a:r>
              <a:rPr lang="it-IT" sz="4000" b="1" dirty="0" err="1">
                <a:solidFill>
                  <a:srgbClr val="FFFFFF"/>
                </a:solidFill>
              </a:rPr>
              <a:t>Gastric</a:t>
            </a:r>
            <a:r>
              <a:rPr lang="it-IT" sz="4000" b="1" dirty="0">
                <a:solidFill>
                  <a:srgbClr val="FFFFFF"/>
                </a:solidFill>
              </a:rPr>
              <a:t> leak:</a:t>
            </a:r>
            <a:br>
              <a:rPr lang="it-IT" sz="4000" b="1" dirty="0">
                <a:solidFill>
                  <a:srgbClr val="FFFFFF"/>
                </a:solidFill>
              </a:rPr>
            </a:br>
            <a:r>
              <a:rPr lang="it-IT" sz="4000" b="1" dirty="0">
                <a:solidFill>
                  <a:srgbClr val="FFFFFF"/>
                </a:solidFill>
              </a:rPr>
              <a:t>Una complicanza temibile</a:t>
            </a:r>
          </a:p>
        </p:txBody>
      </p:sp>
      <p:sp>
        <p:nvSpPr>
          <p:cNvPr id="3" name="Segnaposto contenuto 2">
            <a:extLst>
              <a:ext uri="{FF2B5EF4-FFF2-40B4-BE49-F238E27FC236}">
                <a16:creationId xmlns:a16="http://schemas.microsoft.com/office/drawing/2014/main" id="{AB3B1316-1038-AA20-7FB4-D100146AB6A8}"/>
              </a:ext>
            </a:extLst>
          </p:cNvPr>
          <p:cNvSpPr>
            <a:spLocks noGrp="1"/>
          </p:cNvSpPr>
          <p:nvPr>
            <p:ph idx="1"/>
          </p:nvPr>
        </p:nvSpPr>
        <p:spPr>
          <a:xfrm>
            <a:off x="1097279" y="2236304"/>
            <a:ext cx="5977938" cy="3652667"/>
          </a:xfrm>
        </p:spPr>
        <p:txBody>
          <a:bodyPr>
            <a:normAutofit/>
          </a:bodyPr>
          <a:lstStyle/>
          <a:p>
            <a:r>
              <a:rPr lang="en-US" dirty="0">
                <a:solidFill>
                  <a:srgbClr val="FFFFFF"/>
                </a:solidFill>
              </a:rPr>
              <a:t>Gastric leak post laparoscopic sleeve gastrectomy (LSG) is a severe complication that has been reported in 1.5–3% of cases. </a:t>
            </a:r>
          </a:p>
          <a:p>
            <a:r>
              <a:rPr lang="en-US" i="1" dirty="0">
                <a:solidFill>
                  <a:srgbClr val="FFFF00"/>
                </a:solidFill>
              </a:rPr>
              <a:t>“the leak of luminal contents from a surgical join between two hollow viscera”</a:t>
            </a:r>
          </a:p>
          <a:p>
            <a:r>
              <a:rPr lang="en-US" dirty="0">
                <a:solidFill>
                  <a:srgbClr val="FFFFFF"/>
                </a:solidFill>
              </a:rPr>
              <a:t>This has significant physical and psychological impacts on patients and their families</a:t>
            </a:r>
          </a:p>
          <a:p>
            <a:r>
              <a:rPr lang="en-US" b="1" u="sng" dirty="0">
                <a:solidFill>
                  <a:srgbClr val="FFFFFF"/>
                </a:solidFill>
              </a:rPr>
              <a:t>The management of leak post sleeve gastrectomy imposes a lot of controversies and difficulties in the adoption of a standard algorithm</a:t>
            </a:r>
          </a:p>
        </p:txBody>
      </p:sp>
      <p:pic>
        <p:nvPicPr>
          <p:cNvPr id="4" name="Immagine 3">
            <a:extLst>
              <a:ext uri="{FF2B5EF4-FFF2-40B4-BE49-F238E27FC236}">
                <a16:creationId xmlns:a16="http://schemas.microsoft.com/office/drawing/2014/main" id="{D353B920-4F7F-9425-29CB-8639C3382C86}"/>
              </a:ext>
            </a:extLst>
          </p:cNvPr>
          <p:cNvPicPr>
            <a:picLocks noChangeAspect="1"/>
          </p:cNvPicPr>
          <p:nvPr/>
        </p:nvPicPr>
        <p:blipFill rotWithShape="1">
          <a:blip r:embed="rId2"/>
          <a:srcRect l="19283" r="36138" b="-1"/>
          <a:stretch/>
        </p:blipFill>
        <p:spPr>
          <a:xfrm>
            <a:off x="7611902" y="10"/>
            <a:ext cx="4580097" cy="6857990"/>
          </a:xfrm>
          <a:prstGeom prst="rect">
            <a:avLst/>
          </a:prstGeom>
        </p:spPr>
      </p:pic>
      <p:pic>
        <p:nvPicPr>
          <p:cNvPr id="5" name="Immagine 4">
            <a:extLst>
              <a:ext uri="{FF2B5EF4-FFF2-40B4-BE49-F238E27FC236}">
                <a16:creationId xmlns:a16="http://schemas.microsoft.com/office/drawing/2014/main" id="{52D69582-A9E1-42ED-8106-51C2BD60F3E7}"/>
              </a:ext>
            </a:extLst>
          </p:cNvPr>
          <p:cNvPicPr>
            <a:picLocks noChangeAspect="1"/>
          </p:cNvPicPr>
          <p:nvPr/>
        </p:nvPicPr>
        <p:blipFill>
          <a:blip r:embed="rId3"/>
          <a:stretch>
            <a:fillRect/>
          </a:stretch>
        </p:blipFill>
        <p:spPr>
          <a:xfrm>
            <a:off x="9097532" y="5888971"/>
            <a:ext cx="2980587" cy="888862"/>
          </a:xfrm>
          <a:prstGeom prst="rect">
            <a:avLst/>
          </a:prstGeom>
        </p:spPr>
      </p:pic>
    </p:spTree>
    <p:extLst>
      <p:ext uri="{BB962C8B-B14F-4D97-AF65-F5344CB8AC3E}">
        <p14:creationId xmlns:p14="http://schemas.microsoft.com/office/powerpoint/2010/main" val="3999756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D8EB9-3A07-F741-3CD2-09BA8003E4B3}"/>
            </a:ext>
          </a:extLst>
        </p:cNvPr>
        <p:cNvGrpSpPr/>
        <p:nvPr/>
      </p:nvGrpSpPr>
      <p:grpSpPr>
        <a:xfrm>
          <a:off x="0" y="0"/>
          <a:ext cx="0" cy="0"/>
          <a:chOff x="0" y="0"/>
          <a:chExt cx="0" cy="0"/>
        </a:xfrm>
      </p:grpSpPr>
      <p:pic>
        <p:nvPicPr>
          <p:cNvPr id="3" name="Picture 1">
            <a:extLst>
              <a:ext uri="{FF2B5EF4-FFF2-40B4-BE49-F238E27FC236}">
                <a16:creationId xmlns:a16="http://schemas.microsoft.com/office/drawing/2014/main" id="{DC848E47-F236-E4BF-D1E0-E379D02648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4175" y="6006307"/>
            <a:ext cx="6842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magine 6">
            <a:extLst>
              <a:ext uri="{FF2B5EF4-FFF2-40B4-BE49-F238E27FC236}">
                <a16:creationId xmlns:a16="http://schemas.microsoft.com/office/drawing/2014/main" id="{9D152C4A-76F4-18DE-E27A-A5F1197A7805}"/>
              </a:ext>
            </a:extLst>
          </p:cNvPr>
          <p:cNvPicPr>
            <a:picLocks noChangeAspect="1"/>
          </p:cNvPicPr>
          <p:nvPr/>
        </p:nvPicPr>
        <p:blipFill>
          <a:blip r:embed="rId4"/>
          <a:stretch>
            <a:fillRect/>
          </a:stretch>
        </p:blipFill>
        <p:spPr>
          <a:xfrm>
            <a:off x="787405" y="724619"/>
            <a:ext cx="7627896" cy="4988445"/>
          </a:xfrm>
          <a:prstGeom prst="rect">
            <a:avLst/>
          </a:prstGeom>
        </p:spPr>
      </p:pic>
      <p:pic>
        <p:nvPicPr>
          <p:cNvPr id="11" name="Immagine 10">
            <a:extLst>
              <a:ext uri="{FF2B5EF4-FFF2-40B4-BE49-F238E27FC236}">
                <a16:creationId xmlns:a16="http://schemas.microsoft.com/office/drawing/2014/main" id="{3335E8C8-A40C-93E9-01DD-BFE55C730871}"/>
              </a:ext>
            </a:extLst>
          </p:cNvPr>
          <p:cNvPicPr>
            <a:picLocks noChangeAspect="1"/>
          </p:cNvPicPr>
          <p:nvPr/>
        </p:nvPicPr>
        <p:blipFill>
          <a:blip r:embed="rId5"/>
          <a:stretch>
            <a:fillRect/>
          </a:stretch>
        </p:blipFill>
        <p:spPr>
          <a:xfrm>
            <a:off x="411437" y="120855"/>
            <a:ext cx="1638529" cy="2048161"/>
          </a:xfrm>
          <a:prstGeom prst="rect">
            <a:avLst/>
          </a:prstGeom>
        </p:spPr>
      </p:pic>
      <p:pic>
        <p:nvPicPr>
          <p:cNvPr id="16" name="Immagine 15">
            <a:extLst>
              <a:ext uri="{FF2B5EF4-FFF2-40B4-BE49-F238E27FC236}">
                <a16:creationId xmlns:a16="http://schemas.microsoft.com/office/drawing/2014/main" id="{D0C65478-B3FE-C8A2-E27F-2B619E0F8C11}"/>
              </a:ext>
            </a:extLst>
          </p:cNvPr>
          <p:cNvPicPr>
            <a:picLocks noChangeAspect="1"/>
          </p:cNvPicPr>
          <p:nvPr/>
        </p:nvPicPr>
        <p:blipFill>
          <a:blip r:embed="rId6"/>
          <a:stretch>
            <a:fillRect/>
          </a:stretch>
        </p:blipFill>
        <p:spPr>
          <a:xfrm>
            <a:off x="7737893" y="242447"/>
            <a:ext cx="3542365" cy="1804976"/>
          </a:xfrm>
          <a:prstGeom prst="rect">
            <a:avLst/>
          </a:prstGeom>
        </p:spPr>
      </p:pic>
    </p:spTree>
    <p:extLst>
      <p:ext uri="{BB962C8B-B14F-4D97-AF65-F5344CB8AC3E}">
        <p14:creationId xmlns:p14="http://schemas.microsoft.com/office/powerpoint/2010/main" val="4186670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0C45164B-53D1-073E-CC34-139CE56EC974}"/>
              </a:ext>
            </a:extLst>
          </p:cNvPr>
          <p:cNvSpPr>
            <a:spLocks noGrp="1"/>
          </p:cNvSpPr>
          <p:nvPr>
            <p:ph type="title"/>
          </p:nvPr>
        </p:nvSpPr>
        <p:spPr>
          <a:xfrm>
            <a:off x="5181601" y="634946"/>
            <a:ext cx="6368142" cy="1450757"/>
          </a:xfrm>
        </p:spPr>
        <p:txBody>
          <a:bodyPr>
            <a:normAutofit/>
          </a:bodyPr>
          <a:lstStyle/>
          <a:p>
            <a:r>
              <a:rPr lang="it-IT" b="1" dirty="0">
                <a:solidFill>
                  <a:schemeClr val="accent1">
                    <a:lumMod val="40000"/>
                    <a:lumOff val="60000"/>
                  </a:schemeClr>
                </a:solidFill>
                <a:effectLst>
                  <a:outerShdw blurRad="38100" dist="38100" dir="2700000" algn="tl">
                    <a:srgbClr val="000000">
                      <a:alpha val="43137"/>
                    </a:srgbClr>
                  </a:outerShdw>
                </a:effectLst>
              </a:rPr>
              <a:t>Obiettivi della Nutrizione Artificiale </a:t>
            </a:r>
          </a:p>
        </p:txBody>
      </p:sp>
      <p:pic>
        <p:nvPicPr>
          <p:cNvPr id="4" name="Immagine 3">
            <a:extLst>
              <a:ext uri="{FF2B5EF4-FFF2-40B4-BE49-F238E27FC236}">
                <a16:creationId xmlns:a16="http://schemas.microsoft.com/office/drawing/2014/main" id="{A84BBC98-9889-8F7E-FCBB-C7FE6CD480BA}"/>
              </a:ext>
            </a:extLst>
          </p:cNvPr>
          <p:cNvPicPr>
            <a:picLocks noChangeAspect="1"/>
          </p:cNvPicPr>
          <p:nvPr/>
        </p:nvPicPr>
        <p:blipFill rotWithShape="1">
          <a:blip r:embed="rId2"/>
          <a:srcRect l="16502" r="46406" b="-1"/>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1F12BC95-424E-2C37-720D-6E0DBBE7E2A2}"/>
              </a:ext>
            </a:extLst>
          </p:cNvPr>
          <p:cNvSpPr>
            <a:spLocks noGrp="1"/>
          </p:cNvSpPr>
          <p:nvPr>
            <p:ph idx="1"/>
          </p:nvPr>
        </p:nvSpPr>
        <p:spPr>
          <a:xfrm>
            <a:off x="5181601" y="2198914"/>
            <a:ext cx="6368142" cy="3670180"/>
          </a:xfrm>
        </p:spPr>
        <p:txBody>
          <a:bodyPr>
            <a:normAutofit fontScale="92500" lnSpcReduction="10000"/>
          </a:bodyPr>
          <a:lstStyle/>
          <a:p>
            <a:r>
              <a:rPr lang="it-IT" sz="1700" dirty="0">
                <a:solidFill>
                  <a:schemeClr val="bg1"/>
                </a:solidFill>
              </a:rPr>
              <a:t>Il ruolo della nutrizione artificiale nei pazienti con fistola digestiva risponde a due esigenze:</a:t>
            </a:r>
          </a:p>
          <a:p>
            <a:r>
              <a:rPr lang="it-IT" sz="1700" dirty="0">
                <a:solidFill>
                  <a:schemeClr val="bg1"/>
                </a:solidFill>
              </a:rPr>
              <a:t>- Correzione di uno stato di malnutrizione (o sua prevenzione)</a:t>
            </a:r>
          </a:p>
          <a:p>
            <a:r>
              <a:rPr lang="it-IT" sz="1700" dirty="0">
                <a:solidFill>
                  <a:schemeClr val="bg1"/>
                </a:solidFill>
              </a:rPr>
              <a:t>- Mantenimento di uno stato di ‘riposo intestinale’</a:t>
            </a:r>
          </a:p>
          <a:p>
            <a:r>
              <a:rPr lang="it-IT" sz="1700" i="1" dirty="0">
                <a:solidFill>
                  <a:schemeClr val="bg1"/>
                </a:solidFill>
              </a:rPr>
              <a:t>Entrambe le condizioni svolgono un ruolo “permissivo” nei confronti della chiusura delle fistole e consentono una selezione più accurata dei pazienti candidati a un eventuale trattamento chirurgico allorché, col passare del tempo, una guarigione spontanea diventa sempre meno probabile </a:t>
            </a:r>
          </a:p>
          <a:p>
            <a:endParaRPr lang="it-IT" sz="1700" i="1" dirty="0">
              <a:solidFill>
                <a:schemeClr val="bg1"/>
              </a:solidFill>
            </a:endParaRPr>
          </a:p>
          <a:p>
            <a:pPr algn="ctr"/>
            <a:r>
              <a:rPr lang="it-IT" b="1" dirty="0">
                <a:solidFill>
                  <a:srgbClr val="FFFF00"/>
                </a:solidFill>
                <a:latin typeface="Arial Narrow" panose="020B0606020202030204" pitchFamily="34" charset="0"/>
              </a:rPr>
              <a:t>Inoltre i pazienti possono arrivare all’intervento in condizioni nutrizionali migliori e con minor rischio di complicanze postoperatorie, con conseguente riduzione di mortalità e morbilità e diminuzione dei tempi di degenza</a:t>
            </a:r>
          </a:p>
        </p:txBody>
      </p:sp>
      <p:sp>
        <p:nvSpPr>
          <p:cNvPr id="6" name="CasellaDiTesto 5">
            <a:extLst>
              <a:ext uri="{FF2B5EF4-FFF2-40B4-BE49-F238E27FC236}">
                <a16:creationId xmlns:a16="http://schemas.microsoft.com/office/drawing/2014/main" id="{9A6D2DE8-EF06-62D9-908C-FBD3D5C80C8D}"/>
              </a:ext>
            </a:extLst>
          </p:cNvPr>
          <p:cNvSpPr txBox="1"/>
          <p:nvPr/>
        </p:nvSpPr>
        <p:spPr>
          <a:xfrm>
            <a:off x="7216877" y="6446976"/>
            <a:ext cx="573220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dirty="0">
                <a:ln>
                  <a:noFill/>
                </a:ln>
                <a:solidFill>
                  <a:prstClr val="white"/>
                </a:solidFill>
                <a:effectLst/>
                <a:uLnTx/>
                <a:uFillTx/>
                <a:latin typeface="Calibri" panose="020F0502020204030204"/>
                <a:ea typeface="+mn-ea"/>
                <a:cs typeface="+mn-cs"/>
              </a:rPr>
              <a:t>Linee guida SINPE per la Nutrizione Artificiale Ospedaliera</a:t>
            </a:r>
          </a:p>
        </p:txBody>
      </p:sp>
      <p:pic>
        <p:nvPicPr>
          <p:cNvPr id="7" name="Immagine 6">
            <a:extLst>
              <a:ext uri="{FF2B5EF4-FFF2-40B4-BE49-F238E27FC236}">
                <a16:creationId xmlns:a16="http://schemas.microsoft.com/office/drawing/2014/main" id="{AB550E1A-BBA4-2398-4198-2E796C2B0132}"/>
              </a:ext>
            </a:extLst>
          </p:cNvPr>
          <p:cNvPicPr>
            <a:picLocks noChangeAspect="1"/>
          </p:cNvPicPr>
          <p:nvPr/>
        </p:nvPicPr>
        <p:blipFill>
          <a:blip r:embed="rId3"/>
          <a:stretch>
            <a:fillRect/>
          </a:stretch>
        </p:blipFill>
        <p:spPr>
          <a:xfrm>
            <a:off x="4741418" y="6417045"/>
            <a:ext cx="1775316" cy="358224"/>
          </a:xfrm>
          <a:prstGeom prst="rect">
            <a:avLst/>
          </a:prstGeom>
          <a:solidFill>
            <a:schemeClr val="bg1"/>
          </a:solidFill>
        </p:spPr>
      </p:pic>
    </p:spTree>
    <p:extLst>
      <p:ext uri="{BB962C8B-B14F-4D97-AF65-F5344CB8AC3E}">
        <p14:creationId xmlns:p14="http://schemas.microsoft.com/office/powerpoint/2010/main" val="1188529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50F28"/>
        </a:solidFill>
        <a:effectLst/>
      </p:bgPr>
    </p:bg>
    <p:spTree>
      <p:nvGrpSpPr>
        <p:cNvPr id="1" name=""/>
        <p:cNvGrpSpPr/>
        <p:nvPr/>
      </p:nvGrpSpPr>
      <p:grpSpPr>
        <a:xfrm>
          <a:off x="0" y="0"/>
          <a:ext cx="0" cy="0"/>
          <a:chOff x="0" y="0"/>
          <a:chExt cx="0" cy="0"/>
        </a:xfrm>
      </p:grpSpPr>
      <p:sp>
        <p:nvSpPr>
          <p:cNvPr id="21" name="Titolo 20">
            <a:extLst>
              <a:ext uri="{FF2B5EF4-FFF2-40B4-BE49-F238E27FC236}">
                <a16:creationId xmlns:a16="http://schemas.microsoft.com/office/drawing/2014/main" id="{DAD706EB-963E-A828-EED7-2834F9A00F69}"/>
              </a:ext>
            </a:extLst>
          </p:cNvPr>
          <p:cNvSpPr>
            <a:spLocks noGrp="1"/>
          </p:cNvSpPr>
          <p:nvPr>
            <p:ph type="title"/>
          </p:nvPr>
        </p:nvSpPr>
        <p:spPr>
          <a:xfrm>
            <a:off x="175755" y="541829"/>
            <a:ext cx="10515600" cy="1325563"/>
          </a:xfrm>
        </p:spPr>
        <p:txBody>
          <a:bodyPr>
            <a:normAutofit/>
          </a:bodyPr>
          <a:lstStyle/>
          <a:p>
            <a:r>
              <a:rPr lang="it-IT" b="1" spc="50" dirty="0">
                <a:ln w="0"/>
                <a:solidFill>
                  <a:schemeClr val="bg2"/>
                </a:solidFill>
                <a:effectLst>
                  <a:innerShdw blurRad="63500" dist="50800" dir="13500000">
                    <a:srgbClr val="000000">
                      <a:alpha val="50000"/>
                    </a:srgbClr>
                  </a:innerShdw>
                </a:effectLst>
                <a:latin typeface="Agency FB" panose="020B0503020202020204" pitchFamily="34" charset="0"/>
              </a:rPr>
              <a:t>EN </a:t>
            </a:r>
          </a:p>
        </p:txBody>
      </p:sp>
      <p:sp>
        <p:nvSpPr>
          <p:cNvPr id="20" name="Saetta 19">
            <a:extLst>
              <a:ext uri="{FF2B5EF4-FFF2-40B4-BE49-F238E27FC236}">
                <a16:creationId xmlns:a16="http://schemas.microsoft.com/office/drawing/2014/main" id="{C23C6648-B772-66D4-F826-DEE2429D5111}"/>
              </a:ext>
            </a:extLst>
          </p:cNvPr>
          <p:cNvSpPr/>
          <p:nvPr/>
        </p:nvSpPr>
        <p:spPr>
          <a:xfrm rot="1643845">
            <a:off x="3756068" y="-124612"/>
            <a:ext cx="4187616" cy="6306109"/>
          </a:xfrm>
          <a:prstGeom prst="lightningBolt">
            <a:avLst/>
          </a:prstGeom>
          <a:solidFill>
            <a:srgbClr val="FFFF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20">
            <a:extLst>
              <a:ext uri="{FF2B5EF4-FFF2-40B4-BE49-F238E27FC236}">
                <a16:creationId xmlns:a16="http://schemas.microsoft.com/office/drawing/2014/main" id="{95B219A8-A3BE-0B3C-7FF9-B43CB52D2DCD}"/>
              </a:ext>
            </a:extLst>
          </p:cNvPr>
          <p:cNvSpPr txBox="1">
            <a:spLocks/>
          </p:cNvSpPr>
          <p:nvPr/>
        </p:nvSpPr>
        <p:spPr>
          <a:xfrm>
            <a:off x="7364361" y="694229"/>
            <a:ext cx="34793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50" normalizeH="0" baseline="0" noProof="0" dirty="0">
                <a:ln w="0"/>
                <a:solidFill>
                  <a:srgbClr val="E7E6E6"/>
                </a:solidFill>
                <a:effectLst>
                  <a:innerShdw blurRad="63500" dist="50800" dir="13500000">
                    <a:srgbClr val="000000">
                      <a:alpha val="50000"/>
                    </a:srgbClr>
                  </a:innerShdw>
                </a:effectLst>
                <a:uLnTx/>
                <a:uFillTx/>
                <a:latin typeface="Agency FB" panose="020B0503020202020204" pitchFamily="34" charset="0"/>
                <a:ea typeface="+mj-ea"/>
                <a:cs typeface="+mj-cs"/>
              </a:rPr>
              <a:t>PN </a:t>
            </a:r>
          </a:p>
        </p:txBody>
      </p:sp>
      <p:sp>
        <p:nvSpPr>
          <p:cNvPr id="4" name="Segnaposto contenuto 3">
            <a:extLst>
              <a:ext uri="{FF2B5EF4-FFF2-40B4-BE49-F238E27FC236}">
                <a16:creationId xmlns:a16="http://schemas.microsoft.com/office/drawing/2014/main" id="{D0CBC02A-3379-7609-555E-E0A8A331C0B5}"/>
              </a:ext>
            </a:extLst>
          </p:cNvPr>
          <p:cNvSpPr>
            <a:spLocks noGrp="1"/>
          </p:cNvSpPr>
          <p:nvPr>
            <p:ph idx="1"/>
          </p:nvPr>
        </p:nvSpPr>
        <p:spPr/>
        <p:txBody>
          <a:bodyPr/>
          <a:lstStyle/>
          <a:p>
            <a:endParaRPr lang="it-IT"/>
          </a:p>
        </p:txBody>
      </p:sp>
      <p:pic>
        <p:nvPicPr>
          <p:cNvPr id="5" name="Immagine 4">
            <a:extLst>
              <a:ext uri="{FF2B5EF4-FFF2-40B4-BE49-F238E27FC236}">
                <a16:creationId xmlns:a16="http://schemas.microsoft.com/office/drawing/2014/main" id="{5B74BD2C-5C22-972E-86AB-A911D220A300}"/>
              </a:ext>
            </a:extLst>
          </p:cNvPr>
          <p:cNvPicPr>
            <a:picLocks noChangeAspect="1"/>
          </p:cNvPicPr>
          <p:nvPr/>
        </p:nvPicPr>
        <p:blipFill>
          <a:blip r:embed="rId2"/>
          <a:stretch>
            <a:fillRect/>
          </a:stretch>
        </p:blipFill>
        <p:spPr>
          <a:xfrm>
            <a:off x="8056697" y="1032387"/>
            <a:ext cx="3695779" cy="5451757"/>
          </a:xfrm>
          <a:prstGeom prst="rect">
            <a:avLst/>
          </a:prstGeom>
          <a:ln>
            <a:noFill/>
          </a:ln>
          <a:effectLst>
            <a:softEdge rad="635000"/>
          </a:effectLst>
        </p:spPr>
      </p:pic>
      <p:pic>
        <p:nvPicPr>
          <p:cNvPr id="6" name="Immagine 5">
            <a:extLst>
              <a:ext uri="{FF2B5EF4-FFF2-40B4-BE49-F238E27FC236}">
                <a16:creationId xmlns:a16="http://schemas.microsoft.com/office/drawing/2014/main" id="{1A8C3FA0-FFD3-54C1-07CB-61C761394E75}"/>
              </a:ext>
            </a:extLst>
          </p:cNvPr>
          <p:cNvPicPr>
            <a:picLocks noChangeAspect="1"/>
          </p:cNvPicPr>
          <p:nvPr/>
        </p:nvPicPr>
        <p:blipFill>
          <a:blip r:embed="rId3"/>
          <a:stretch>
            <a:fillRect/>
          </a:stretch>
        </p:blipFill>
        <p:spPr>
          <a:xfrm rot="5400000">
            <a:off x="-18895" y="1555957"/>
            <a:ext cx="5079284" cy="4162446"/>
          </a:xfrm>
          <a:prstGeom prst="rect">
            <a:avLst/>
          </a:prstGeom>
          <a:ln>
            <a:noFill/>
          </a:ln>
          <a:effectLst>
            <a:softEdge rad="635000"/>
          </a:effectLst>
        </p:spPr>
      </p:pic>
    </p:spTree>
    <p:extLst>
      <p:ext uri="{BB962C8B-B14F-4D97-AF65-F5344CB8AC3E}">
        <p14:creationId xmlns:p14="http://schemas.microsoft.com/office/powerpoint/2010/main" val="382524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B831E593-18A6-23B9-AAED-4EA99F871648}"/>
              </a:ext>
            </a:extLst>
          </p:cNvPr>
          <p:cNvSpPr>
            <a:spLocks noGrp="1"/>
          </p:cNvSpPr>
          <p:nvPr>
            <p:ph type="title"/>
          </p:nvPr>
        </p:nvSpPr>
        <p:spPr>
          <a:xfrm>
            <a:off x="965030" y="963997"/>
            <a:ext cx="3254691" cy="4938361"/>
          </a:xfrm>
        </p:spPr>
        <p:txBody>
          <a:bodyPr anchor="ctr">
            <a:normAutofit/>
          </a:bodyPr>
          <a:lstStyle/>
          <a:p>
            <a:pPr algn="r"/>
            <a:r>
              <a:rPr lang="it-IT" sz="4400" b="1" dirty="0">
                <a:solidFill>
                  <a:srgbClr val="002060"/>
                </a:solidFill>
              </a:rPr>
              <a:t>La scelta </a:t>
            </a:r>
          </a:p>
        </p:txBody>
      </p:sp>
      <p:cxnSp>
        <p:nvCxnSpPr>
          <p:cNvPr id="13" name="Straight Connector 12">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2778EBC7-E4D6-D200-0225-D2008BD1EF1F}"/>
              </a:ext>
            </a:extLst>
          </p:cNvPr>
          <p:cNvSpPr>
            <a:spLocks noGrp="1"/>
          </p:cNvSpPr>
          <p:nvPr>
            <p:ph idx="1"/>
          </p:nvPr>
        </p:nvSpPr>
        <p:spPr>
          <a:xfrm>
            <a:off x="5134882" y="467591"/>
            <a:ext cx="6135097" cy="5818909"/>
          </a:xfrm>
        </p:spPr>
        <p:txBody>
          <a:bodyPr anchor="ctr">
            <a:normAutofit fontScale="92500" lnSpcReduction="10000"/>
          </a:bodyPr>
          <a:lstStyle/>
          <a:p>
            <a:r>
              <a:rPr lang="it-IT" sz="1800" b="1" dirty="0">
                <a:solidFill>
                  <a:srgbClr val="002060"/>
                </a:solidFill>
              </a:rPr>
              <a:t>La scelta se nutrire il paziente per via enterale o parenterale non può prescindere dalle seguenti osservazioni: </a:t>
            </a:r>
          </a:p>
          <a:p>
            <a:pPr>
              <a:buFont typeface="Arial" panose="020B0604020202020204" pitchFamily="34" charset="0"/>
              <a:buChar char="•"/>
            </a:pPr>
            <a:r>
              <a:rPr lang="it-IT" sz="1800" dirty="0"/>
              <a:t> Se l’intestino è in grado di assorbire i nutrienti, la nutrizione enterale (NE) va privilegiata - s</a:t>
            </a:r>
            <a:r>
              <a:rPr lang="it-IT" sz="1800" i="1" dirty="0"/>
              <a:t>onda posizionata a valle della perdita </a:t>
            </a:r>
            <a:endParaRPr lang="it-IT" sz="1800" dirty="0"/>
          </a:p>
          <a:p>
            <a:pPr>
              <a:buFont typeface="Arial" panose="020B0604020202020204" pitchFamily="34" charset="0"/>
              <a:buChar char="•"/>
            </a:pPr>
            <a:r>
              <a:rPr lang="it-IT" sz="1800" dirty="0"/>
              <a:t> La NE non deve aggravare il quadro locale stimolando le secrezioni e aumentando la portata della fistola.</a:t>
            </a:r>
          </a:p>
          <a:p>
            <a:pPr>
              <a:buFont typeface="Arial" panose="020B0604020202020204" pitchFamily="34" charset="0"/>
              <a:buChar char="•"/>
            </a:pPr>
            <a:r>
              <a:rPr lang="it-IT" sz="1800" dirty="0"/>
              <a:t> La NE non deve complicare la gestione del paziente. </a:t>
            </a:r>
          </a:p>
          <a:p>
            <a:r>
              <a:rPr lang="it-IT" sz="1800" i="1" dirty="0"/>
              <a:t>Schematicamente si può dire che la maggior parte delle fistole alte, cioè del primo tratto gastroenterico (esofagee, gastriche, duodenali e del digiuno prossimale), possono essere trattate con NE se è possibile posizionare, a valle della fistola, l’estremità del sondino nutrizionale</a:t>
            </a:r>
          </a:p>
          <a:p>
            <a:r>
              <a:rPr lang="it-IT" sz="1800" dirty="0"/>
              <a:t>Nutrizione Parenterale Totale (NPT) è raccomandata solo in presenza di controindicazioni o intolleranze alla NE</a:t>
            </a:r>
          </a:p>
          <a:p>
            <a:r>
              <a:rPr lang="it-IT" sz="1800" dirty="0"/>
              <a:t>Associare Tiamina e Multivitaminico </a:t>
            </a:r>
            <a:r>
              <a:rPr lang="it-IT" sz="1800" dirty="0" err="1"/>
              <a:t>ev</a:t>
            </a:r>
            <a:endParaRPr lang="it-IT" sz="1800" i="1" dirty="0"/>
          </a:p>
          <a:p>
            <a:pPr marL="0" indent="0" algn="ctr">
              <a:buNone/>
            </a:pPr>
            <a:r>
              <a:rPr lang="it-IT" sz="1600" dirty="0">
                <a:highlight>
                  <a:srgbClr val="FFFF00"/>
                </a:highlight>
              </a:rPr>
              <a:t>L’apporto calorico e proteico con la NA deve tenere conto dello stato nutrizionale del paziente e del fatto che il trattamento in taluni casi debba essere protratto per lunghi periodi. </a:t>
            </a:r>
          </a:p>
          <a:p>
            <a:pPr marL="0" indent="0" algn="ctr">
              <a:buNone/>
            </a:pPr>
            <a:r>
              <a:rPr lang="it-IT" sz="1600" dirty="0">
                <a:highlight>
                  <a:srgbClr val="FFFF00"/>
                </a:highlight>
              </a:rPr>
              <a:t>È perciò necessario evitare apporti di nutrienti in eccesso o in difetto</a:t>
            </a:r>
          </a:p>
          <a:p>
            <a:pPr marL="0" indent="0" algn="ctr">
              <a:buNone/>
            </a:pPr>
            <a:endParaRPr lang="it-IT" sz="1600" dirty="0">
              <a:highlight>
                <a:srgbClr val="FFFF00"/>
              </a:highlight>
            </a:endParaRPr>
          </a:p>
        </p:txBody>
      </p:sp>
      <p:pic>
        <p:nvPicPr>
          <p:cNvPr id="4" name="Immagine 3">
            <a:extLst>
              <a:ext uri="{FF2B5EF4-FFF2-40B4-BE49-F238E27FC236}">
                <a16:creationId xmlns:a16="http://schemas.microsoft.com/office/drawing/2014/main" id="{A1124AE5-03FF-A1AF-66A2-F8B7EA43373E}"/>
              </a:ext>
            </a:extLst>
          </p:cNvPr>
          <p:cNvPicPr>
            <a:picLocks noChangeAspect="1"/>
          </p:cNvPicPr>
          <p:nvPr/>
        </p:nvPicPr>
        <p:blipFill>
          <a:blip r:embed="rId2"/>
          <a:stretch>
            <a:fillRect/>
          </a:stretch>
        </p:blipFill>
        <p:spPr>
          <a:xfrm>
            <a:off x="509136" y="6045598"/>
            <a:ext cx="1774090" cy="353599"/>
          </a:xfrm>
          <a:prstGeom prst="rect">
            <a:avLst/>
          </a:prstGeom>
        </p:spPr>
      </p:pic>
    </p:spTree>
    <p:extLst>
      <p:ext uri="{BB962C8B-B14F-4D97-AF65-F5344CB8AC3E}">
        <p14:creationId xmlns:p14="http://schemas.microsoft.com/office/powerpoint/2010/main" val="202047211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Retrospettivo">
  <a:themeElements>
    <a:clrScheme name="Blu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1_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4285853_TF11437505.potx" id="{B524DF46-424E-4DE0-BA2D-73D96117FE98}" vid="{E8A4C0C3-7F79-4858-9064-A40BB108B31A}"/>
    </a:ext>
  </a:extLst>
</a:theme>
</file>

<file path=ppt/theme/theme4.xml><?xml version="1.0" encoding="utf-8"?>
<a:theme xmlns:a="http://schemas.openxmlformats.org/drawingml/2006/main" name="Scia di vapore">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5.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Retrospettivo">
  <a:themeElements>
    <a:clrScheme name="Retrospettivo">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8.xml><?xml version="1.0" encoding="utf-8"?>
<a:theme xmlns:a="http://schemas.openxmlformats.org/drawingml/2006/main" name="2_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9.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docProps/app.xml><?xml version="1.0" encoding="utf-8"?>
<Properties xmlns="http://schemas.openxmlformats.org/officeDocument/2006/extended-properties" xmlns:vt="http://schemas.openxmlformats.org/officeDocument/2006/docPropsVTypes">
  <TotalTime>762</TotalTime>
  <Words>2012</Words>
  <Application>Microsoft Office PowerPoint</Application>
  <PresentationFormat>Widescreen</PresentationFormat>
  <Paragraphs>170</Paragraphs>
  <Slides>30</Slides>
  <Notes>4</Notes>
  <HiddenSlides>0</HiddenSlides>
  <MMClips>0</MMClips>
  <ScaleCrop>false</ScaleCrop>
  <HeadingPairs>
    <vt:vector size="6" baseType="variant">
      <vt:variant>
        <vt:lpstr>Caratteri utilizzati</vt:lpstr>
      </vt:variant>
      <vt:variant>
        <vt:i4>13</vt:i4>
      </vt:variant>
      <vt:variant>
        <vt:lpstr>Tema</vt:lpstr>
      </vt:variant>
      <vt:variant>
        <vt:i4>9</vt:i4>
      </vt:variant>
      <vt:variant>
        <vt:lpstr>Titoli diapositive</vt:lpstr>
      </vt:variant>
      <vt:variant>
        <vt:i4>30</vt:i4>
      </vt:variant>
    </vt:vector>
  </HeadingPairs>
  <TitlesOfParts>
    <vt:vector size="52" baseType="lpstr">
      <vt:lpstr>Agency FB</vt:lpstr>
      <vt:lpstr>Aptos</vt:lpstr>
      <vt:lpstr>Aptos Display</vt:lpstr>
      <vt:lpstr>Arial</vt:lpstr>
      <vt:lpstr>Arial Narrow</vt:lpstr>
      <vt:lpstr>Book Antiqua</vt:lpstr>
      <vt:lpstr>Calibri</vt:lpstr>
      <vt:lpstr>Calibri Light</vt:lpstr>
      <vt:lpstr>Cascadia Code Light</vt:lpstr>
      <vt:lpstr>Century Gothic</vt:lpstr>
      <vt:lpstr>Georgia Pro Cond Light</vt:lpstr>
      <vt:lpstr>Speak Pro</vt:lpstr>
      <vt:lpstr>Wingdings</vt:lpstr>
      <vt:lpstr>Tema di Office</vt:lpstr>
      <vt:lpstr>Retrospettivo</vt:lpstr>
      <vt:lpstr>1_RetrospectVTI</vt:lpstr>
      <vt:lpstr>Scia di vapore</vt:lpstr>
      <vt:lpstr>1_Tema di Office</vt:lpstr>
      <vt:lpstr>2_Tema di Office</vt:lpstr>
      <vt:lpstr>1_Retrospettivo</vt:lpstr>
      <vt:lpstr>2_RetrospectVTI</vt:lpstr>
      <vt:lpstr>RetrospectVTI</vt:lpstr>
      <vt:lpstr>Approcci nutrizionali alle complicanze in chirurgia bariatrica …Quando la nutrizione artificiale diventa indispensabile</vt:lpstr>
      <vt:lpstr>Complicanze nutrizionali post chirurgiche che prevedano un intervento di nutrizione artificiale</vt:lpstr>
      <vt:lpstr>Complicanze nutrizionali post chirurgiche che prevedano un intervento di nutrizione artificiale</vt:lpstr>
      <vt:lpstr>Sintomi a breve termine (prime 6 settimane)</vt:lpstr>
      <vt:lpstr>Gastric leak: Una complicanza temibile</vt:lpstr>
      <vt:lpstr>Presentazione standard di PowerPoint</vt:lpstr>
      <vt:lpstr>Obiettivi della Nutrizione Artificiale </vt:lpstr>
      <vt:lpstr>EN </vt:lpstr>
      <vt:lpstr>La scelta </vt:lpstr>
      <vt:lpstr>Considerazioni e ragionevoli dubbi </vt:lpstr>
      <vt:lpstr>Ci vuole un po’ di …intraprendenza</vt:lpstr>
      <vt:lpstr>La sfida dei fabbisogni</vt:lpstr>
      <vt:lpstr>Presentazione standard di PowerPoint</vt:lpstr>
      <vt:lpstr>There is no justification to make obese patients fast admitting the existence of body reserves.  Such practice exacerbates the loss of lean body mass and induces the development of sarcopenia. </vt:lpstr>
      <vt:lpstr>…un passo indietro</vt:lpstr>
      <vt:lpstr>Preparazione del paziente</vt:lpstr>
      <vt:lpstr>Ha il Diabete?</vt:lpstr>
      <vt:lpstr>Presentazione standard di PowerPoint</vt:lpstr>
      <vt:lpstr>Presentazione standard di PowerPoint</vt:lpstr>
      <vt:lpstr>Presentazione standard di PowerPoint</vt:lpstr>
      <vt:lpstr>Complicanze nutrizionali post chirurgiche che prevedano un intervento di nutrizione artificiale</vt:lpstr>
      <vt:lpstr>Complicanze nutrizionali a medio termine: </vt:lpstr>
      <vt:lpstr>Utilizzo di ONS o di pasti a consistenza modificata arricchiti in proteine </vt:lpstr>
      <vt:lpstr>Complicanze nutrizionali post chirurgiche che prevedano un intervento di nutrizione artificiale</vt:lpstr>
      <vt:lpstr>Insufficienza intestinale cronica</vt:lpstr>
      <vt:lpstr>Presentazione standard di PowerPoint</vt:lpstr>
      <vt:lpstr>Presentazione standard di PowerPoint</vt:lpstr>
      <vt:lpstr>Take home messages </vt:lpstr>
      <vt:lpstr>Presentazione standard di PowerPoint</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Barbara Neri</dc:creator>
  <cp:lastModifiedBy>Ilenia Grandone</cp:lastModifiedBy>
  <cp:revision>2</cp:revision>
  <dcterms:created xsi:type="dcterms:W3CDTF">2025-03-19T15:53:16Z</dcterms:created>
  <dcterms:modified xsi:type="dcterms:W3CDTF">2025-11-23T09:10:56Z</dcterms:modified>
</cp:coreProperties>
</file>